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7" r:id="rId1"/>
  </p:sldMasterIdLst>
  <p:sldIdLst>
    <p:sldId id="256" r:id="rId2"/>
    <p:sldId id="260" r:id="rId3"/>
    <p:sldId id="258" r:id="rId4"/>
    <p:sldId id="259" r:id="rId5"/>
    <p:sldId id="261" r:id="rId6"/>
    <p:sldId id="257" r:id="rId7"/>
    <p:sldId id="262" r:id="rId8"/>
    <p:sldId id="273" r:id="rId9"/>
    <p:sldId id="264" r:id="rId10"/>
    <p:sldId id="265" r:id="rId11"/>
    <p:sldId id="274" r:id="rId12"/>
    <p:sldId id="271" r:id="rId13"/>
    <p:sldId id="272" r:id="rId14"/>
    <p:sldId id="275" r:id="rId15"/>
    <p:sldId id="266" r:id="rId16"/>
    <p:sldId id="267" r:id="rId17"/>
    <p:sldId id="268" r:id="rId18"/>
    <p:sldId id="269" r:id="rId19"/>
    <p:sldId id="270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559" autoAdjust="0"/>
    <p:restoredTop sz="94660"/>
  </p:normalViewPr>
  <p:slideViewPr>
    <p:cSldViewPr snapToGrid="0">
      <p:cViewPr varScale="1">
        <p:scale>
          <a:sx n="74" d="100"/>
          <a:sy n="74" d="100"/>
        </p:scale>
        <p:origin x="5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70248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01266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6547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643096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84611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12/7/2014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42203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12/7/2014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26229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68763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79560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60264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47206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30280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12/7/2014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32191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12/7/2014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69213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12/7/2014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1420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12/7/2014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4631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80474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12/7/2014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060742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01" r:id="rId14"/>
    <p:sldLayoutId id="2147483702" r:id="rId15"/>
    <p:sldLayoutId id="2147483703" r:id="rId16"/>
    <p:sldLayoutId id="214748370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en.wikipedia.org/wiki/File:Lecture_Recording.png" TargetMode="Externa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openclipart.org/detail/open-folder-by-dagobert83" TargetMode="Externa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openclipart.org/image/800px/svg_to_png/3130/eastshores_Warning_Notification.png" TargetMode="Externa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openclipart.org/detail/31153/alarm-clock-by-rg1024" TargetMode="Externa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openclipart.org/detail/red-pencil-by-olku" TargetMode="Externa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://pixabay.com/en/smartphone-touchscreen-mobile-307377/" TargetMode="Externa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kahoot.it/#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Edmodo Connections!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How to use technology to stay in touch with parents and streamline small groups/independent work.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7085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use the parent accounts to keep communication open.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alerts that are only for parent pages.</a:t>
            </a:r>
          </a:p>
          <a:p>
            <a:pPr lvl="1"/>
            <a:r>
              <a:rPr lang="en-US" dirty="0" smtClean="0"/>
              <a:t>This is great to alert to up coming tests an quizzes.</a:t>
            </a:r>
          </a:p>
          <a:p>
            <a:pPr lvl="1"/>
            <a:r>
              <a:rPr lang="en-US" dirty="0" smtClean="0"/>
              <a:t>Reminders for field trips or special events.</a:t>
            </a:r>
          </a:p>
          <a:p>
            <a:r>
              <a:rPr lang="en-US" dirty="0" smtClean="0"/>
              <a:t>Use notes to send parent page reminders and discuss upcoming lessons.</a:t>
            </a:r>
          </a:p>
          <a:p>
            <a:r>
              <a:rPr lang="en-US" dirty="0" smtClean="0"/>
              <a:t>Post weekly objectives, questions, and homework.</a:t>
            </a:r>
          </a:p>
          <a:p>
            <a:r>
              <a:rPr lang="en-US" dirty="0" smtClean="0"/>
              <a:t>Use file attachments to send homework answers and guides.</a:t>
            </a:r>
          </a:p>
          <a:p>
            <a:r>
              <a:rPr lang="en-US" dirty="0" smtClean="0"/>
              <a:t>Use file attachments to send </a:t>
            </a:r>
            <a:r>
              <a:rPr lang="en-US" b="1" dirty="0" smtClean="0"/>
              <a:t>PDFs</a:t>
            </a:r>
            <a:r>
              <a:rPr lang="en-US" dirty="0" smtClean="0"/>
              <a:t> of smart board lessons and notes so that parents know exactly how to help with homework (be careful of copyrighted items).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5441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3238" y="2912582"/>
            <a:ext cx="9404723" cy="1400530"/>
          </a:xfrm>
        </p:spPr>
        <p:txBody>
          <a:bodyPr/>
          <a:lstStyle/>
          <a:p>
            <a:pPr algn="ctr"/>
            <a:r>
              <a:rPr lang="en-US" sz="7200" b="1" dirty="0" smtClean="0">
                <a:solidFill>
                  <a:schemeClr val="accent6"/>
                </a:solidFill>
              </a:rPr>
              <a:t>The Weekly Update</a:t>
            </a:r>
            <a:endParaRPr lang="en-US" sz="7200" b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34526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Making Independent Work Easy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Edmodo gives teachers the opportunity to post assignments and instructions in an easy to access format. </a:t>
            </a:r>
          </a:p>
          <a:p>
            <a:r>
              <a:rPr lang="en-US" sz="2400" dirty="0" smtClean="0"/>
              <a:t>Teachers can post links to help guide student learning and save time. </a:t>
            </a:r>
          </a:p>
          <a:p>
            <a:r>
              <a:rPr lang="en-US" sz="2400" dirty="0" smtClean="0"/>
              <a:t>Students can reply and ask questions that can later be answered by the teacher. 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56331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Independent Work: Links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Use links to reinforce instruction or engage new materials.</a:t>
            </a:r>
          </a:p>
          <a:p>
            <a:r>
              <a:rPr lang="en-US" dirty="0" smtClean="0"/>
              <a:t>When you type your note to the class use the link button to add a link.</a:t>
            </a:r>
          </a:p>
          <a:p>
            <a:r>
              <a:rPr lang="en-US" dirty="0" smtClean="0"/>
              <a:t>This is great for:</a:t>
            </a:r>
          </a:p>
          <a:p>
            <a:pPr lvl="1"/>
            <a:r>
              <a:rPr lang="en-US" dirty="0" smtClean="0"/>
              <a:t>Long links</a:t>
            </a:r>
          </a:p>
          <a:p>
            <a:pPr lvl="1"/>
            <a:r>
              <a:rPr lang="en-US" dirty="0" err="1" smtClean="0"/>
              <a:t>Kahoot</a:t>
            </a:r>
            <a:r>
              <a:rPr lang="en-US" dirty="0" smtClean="0"/>
              <a:t> and </a:t>
            </a:r>
            <a:r>
              <a:rPr lang="en-US" dirty="0" err="1" smtClean="0"/>
              <a:t>Socrative</a:t>
            </a:r>
            <a:r>
              <a:rPr lang="en-US" dirty="0" smtClean="0"/>
              <a:t> Quizzes</a:t>
            </a:r>
          </a:p>
          <a:p>
            <a:pPr lvl="1"/>
            <a:r>
              <a:rPr lang="en-US" dirty="0" smtClean="0"/>
              <a:t>Khan Academy Videos</a:t>
            </a:r>
          </a:p>
          <a:p>
            <a:pPr lvl="1"/>
            <a:r>
              <a:rPr lang="en-US" dirty="0" smtClean="0"/>
              <a:t>More</a:t>
            </a:r>
            <a:endParaRPr lang="en-US" dirty="0"/>
          </a:p>
        </p:txBody>
      </p:sp>
      <p:pic>
        <p:nvPicPr>
          <p:cNvPr id="5" name="Content Placeholder 4">
            <a:hlinkClick r:id="rId2"/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131194" y="2159925"/>
            <a:ext cx="4395788" cy="329684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131194" y="5456766"/>
            <a:ext cx="43957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http://en.wikipedia.org/wiki/File:Lecture_Recording.png</a:t>
            </a:r>
          </a:p>
        </p:txBody>
      </p:sp>
    </p:spTree>
    <p:extLst>
      <p:ext uri="{BB962C8B-B14F-4D97-AF65-F5344CB8AC3E}">
        <p14:creationId xmlns:p14="http://schemas.microsoft.com/office/powerpoint/2010/main" val="13649186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3390" y="2500458"/>
            <a:ext cx="9404723" cy="1400530"/>
          </a:xfrm>
        </p:spPr>
        <p:txBody>
          <a:bodyPr/>
          <a:lstStyle/>
          <a:p>
            <a:pPr algn="ctr"/>
            <a:r>
              <a:rPr lang="en-US" sz="7200" b="1" dirty="0" smtClean="0">
                <a:solidFill>
                  <a:schemeClr val="accent2"/>
                </a:solidFill>
              </a:rPr>
              <a:t>Independent Work</a:t>
            </a:r>
            <a:endParaRPr lang="en-US" sz="72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75700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send files to parents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Notes and Homework: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First select your class (parents)</a:t>
            </a:r>
          </a:p>
          <a:p>
            <a:r>
              <a:rPr lang="en-US" dirty="0" smtClean="0"/>
              <a:t>Then select note.</a:t>
            </a:r>
          </a:p>
          <a:p>
            <a:r>
              <a:rPr lang="en-US" dirty="0" smtClean="0"/>
              <a:t>Next you want to type the note to send.</a:t>
            </a:r>
          </a:p>
          <a:p>
            <a:r>
              <a:rPr lang="en-US" dirty="0" smtClean="0"/>
              <a:t>Click the file icon to select the file you want to use.</a:t>
            </a:r>
          </a:p>
          <a:p>
            <a:r>
              <a:rPr lang="en-US" dirty="0" smtClean="0"/>
              <a:t>After inserting the file press send.  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Content Placeholder 6">
            <a:hlinkClick r:id="rId2"/>
          </p:cNvPr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6005477" y="1905000"/>
            <a:ext cx="3694374" cy="374173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005477" y="5646738"/>
            <a:ext cx="36943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https://openclipart.org/detail/open-folder-by-dagobert83</a:t>
            </a:r>
          </a:p>
        </p:txBody>
      </p:sp>
    </p:spTree>
    <p:extLst>
      <p:ext uri="{BB962C8B-B14F-4D97-AF65-F5344CB8AC3E}">
        <p14:creationId xmlns:p14="http://schemas.microsoft.com/office/powerpoint/2010/main" val="2266568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Send alerts!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Alert!!!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Sending an alert is just like a note.</a:t>
            </a:r>
          </a:p>
          <a:p>
            <a:r>
              <a:rPr lang="en-US" dirty="0" smtClean="0"/>
              <a:t>You select alert.</a:t>
            </a:r>
          </a:p>
          <a:p>
            <a:r>
              <a:rPr lang="en-US" dirty="0" smtClean="0"/>
              <a:t>Then select who you want to send it to.  </a:t>
            </a:r>
          </a:p>
          <a:p>
            <a:pPr lvl="1"/>
            <a:r>
              <a:rPr lang="en-US" dirty="0" smtClean="0"/>
              <a:t>If you send alerts to students and they reply to it, all parents can see.  This could be a confidentiality issue. </a:t>
            </a:r>
          </a:p>
          <a:p>
            <a:r>
              <a:rPr lang="en-US" dirty="0" smtClean="0"/>
              <a:t>Then press send.  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Content Placeholder 6">
            <a:hlinkClick r:id="rId2"/>
          </p:cNvPr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5915161" y="1853248"/>
            <a:ext cx="3875005" cy="374173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808372" y="5692462"/>
            <a:ext cx="41341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https://openclipart.org/image/800px/svg_to_png/3130/eastshores_Warning_Notification.png</a:t>
            </a:r>
          </a:p>
        </p:txBody>
      </p:sp>
    </p:spTree>
    <p:extLst>
      <p:ext uri="{BB962C8B-B14F-4D97-AF65-F5344CB8AC3E}">
        <p14:creationId xmlns:p14="http://schemas.microsoft.com/office/powerpoint/2010/main" val="4160290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 Release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" name="Content Placeholder 1">
            <a:hlinkClick r:id="rId2"/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1912362" y="1853248"/>
            <a:ext cx="2778240" cy="3741738"/>
          </a:xfrm>
          <a:prstGeom prst="rect">
            <a:avLst/>
          </a:prstGeom>
        </p:spPr>
      </p:pic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The Clock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Both the notes and alerts can be time released.</a:t>
            </a:r>
          </a:p>
          <a:p>
            <a:r>
              <a:rPr lang="en-US" dirty="0" smtClean="0"/>
              <a:t>Use the little clock icon to set the time you want to note or alert to be sent.  </a:t>
            </a:r>
          </a:p>
          <a:p>
            <a:r>
              <a:rPr lang="en-US" dirty="0" smtClean="0"/>
              <a:t>This can be really useful to set up all homework releases for a week.  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442434" y="5594986"/>
            <a:ext cx="37863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https://openclipart.org/detail/31153/alarm-clock-by-rg1024</a:t>
            </a:r>
          </a:p>
        </p:txBody>
      </p:sp>
    </p:spTree>
    <p:extLst>
      <p:ext uri="{BB962C8B-B14F-4D97-AF65-F5344CB8AC3E}">
        <p14:creationId xmlns:p14="http://schemas.microsoft.com/office/powerpoint/2010/main" val="2765386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 Help!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Setting Up a Time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Set up a time with students that you will get on and check each evening.  </a:t>
            </a:r>
          </a:p>
          <a:p>
            <a:r>
              <a:rPr lang="en-US" dirty="0" smtClean="0"/>
              <a:t>One consistent time works best.</a:t>
            </a:r>
          </a:p>
          <a:p>
            <a:r>
              <a:rPr lang="en-US" dirty="0" smtClean="0"/>
              <a:t>Students need to post to you before that time so that you can reply.</a:t>
            </a:r>
          </a:p>
          <a:p>
            <a:r>
              <a:rPr lang="en-US" dirty="0" smtClean="0"/>
              <a:t>This eliminates the excuse of “I didn’t understand.”    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>
            <a:hlinkClick r:id="rId2"/>
          </p:cNvPr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6292599" y="1905000"/>
            <a:ext cx="2913878" cy="374173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284890" y="5769735"/>
            <a:ext cx="291062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hlinkClick r:id="rId2"/>
              </a:rPr>
              <a:t>https://</a:t>
            </a:r>
            <a:r>
              <a:rPr lang="en-US" sz="1000" dirty="0" smtClean="0">
                <a:hlinkClick r:id="rId2"/>
              </a:rPr>
              <a:t>openclipart.org/detail/red-pencil-by-olku</a:t>
            </a:r>
            <a:endParaRPr lang="en-US" sz="1000" dirty="0" smtClean="0"/>
          </a:p>
          <a:p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803631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 Help!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" name="Content Placeholder 6">
            <a:hlinkClick r:id="rId2"/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2319276" y="1853248"/>
            <a:ext cx="1964412" cy="3741738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The App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There is an app for cell phones and tablets.  </a:t>
            </a:r>
          </a:p>
          <a:p>
            <a:r>
              <a:rPr lang="en-US" dirty="0" smtClean="0"/>
              <a:t>The app does not ding to alert you.</a:t>
            </a:r>
          </a:p>
          <a:p>
            <a:r>
              <a:rPr lang="en-US" dirty="0" smtClean="0"/>
              <a:t>You must log in to see alerts. </a:t>
            </a:r>
          </a:p>
          <a:p>
            <a:r>
              <a:rPr lang="en-US" dirty="0" smtClean="0"/>
              <a:t>If a student messages you and you have your account set to pre-approval it will not email you until you check your app. 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266682" y="5743977"/>
            <a:ext cx="206061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http://pixabay.com/en/smartphone-touchscreen-mobile-307377/</a:t>
            </a:r>
          </a:p>
        </p:txBody>
      </p:sp>
    </p:spTree>
    <p:extLst>
      <p:ext uri="{BB962C8B-B14F-4D97-AF65-F5344CB8AC3E}">
        <p14:creationId xmlns:p14="http://schemas.microsoft.com/office/powerpoint/2010/main" val="1086474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Kahoot</a:t>
            </a:r>
            <a:r>
              <a:rPr lang="en-US" dirty="0" smtClean="0"/>
              <a:t>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dirty="0"/>
              <a:t>Please go to </a:t>
            </a:r>
            <a:r>
              <a:rPr lang="en-US" sz="4800" dirty="0">
                <a:hlinkClick r:id="rId2"/>
              </a:rPr>
              <a:t>https://kahoot.it</a:t>
            </a:r>
            <a:r>
              <a:rPr lang="en-US" sz="4800" dirty="0" smtClean="0">
                <a:hlinkClick r:id="rId2"/>
              </a:rPr>
              <a:t>/#/</a:t>
            </a:r>
            <a:endParaRPr lang="en-US" sz="4800" dirty="0" smtClean="0"/>
          </a:p>
        </p:txBody>
      </p:sp>
    </p:spTree>
    <p:extLst>
      <p:ext uri="{BB962C8B-B14F-4D97-AF65-F5344CB8AC3E}">
        <p14:creationId xmlns:p14="http://schemas.microsoft.com/office/powerpoint/2010/main" val="131821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 rot="2173573">
            <a:off x="5253430" y="3763481"/>
            <a:ext cx="764985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What was homework?</a:t>
            </a:r>
            <a:endParaRPr lang="en-US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6224" y="222066"/>
            <a:ext cx="98010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/>
                <a:solidFill>
                  <a:schemeClr val="accent3"/>
                </a:solidFill>
                <a:effectLst/>
              </a:rPr>
              <a:t>What are the spelling words?</a:t>
            </a:r>
            <a:endParaRPr lang="en-US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4" name="Rectangle 3"/>
          <p:cNvSpPr/>
          <p:nvPr/>
        </p:nvSpPr>
        <p:spPr>
          <a:xfrm rot="19525110">
            <a:off x="42108" y="2967335"/>
            <a:ext cx="6780724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50" dirty="0" smtClean="0">
                <a:ln w="0"/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I couldn’t do the homework ‘cause I didn’t know what to do!</a:t>
            </a:r>
            <a:endParaRPr lang="en-US" sz="5400" b="1" cap="none" spc="50" dirty="0">
              <a:ln w="0"/>
              <a:solidFill>
                <a:schemeClr val="accent2">
                  <a:lumMod val="60000"/>
                  <a:lumOff val="40000"/>
                </a:schemeClr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 rot="2282296">
            <a:off x="7745409" y="1710564"/>
            <a:ext cx="4568942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sz="5400" b="1" cap="none" spc="0" dirty="0" smtClean="0">
                <a:ln/>
                <a:solidFill>
                  <a:schemeClr val="accent4"/>
                </a:solidFill>
                <a:effectLst/>
              </a:rPr>
              <a:t>What were the directions?</a:t>
            </a:r>
            <a:endParaRPr lang="en-US" sz="5400" b="1" cap="none" spc="0" dirty="0">
              <a:ln/>
              <a:solidFill>
                <a:schemeClr val="accent4"/>
              </a:solidFill>
              <a:effectLst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007113" y="4136326"/>
            <a:ext cx="4613220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Is there vocabulary tonight?</a:t>
            </a:r>
            <a:endParaRPr lang="en-US" sz="5400" b="0" cap="none" spc="0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 rot="19557687">
            <a:off x="-384875" y="2266765"/>
            <a:ext cx="55899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When’s the test?</a:t>
            </a:r>
            <a:endParaRPr lang="en-US" sz="54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20435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 rot="19502602">
            <a:off x="-315700" y="350746"/>
            <a:ext cx="5999047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The math problems are different than when I was a student.</a:t>
            </a:r>
            <a:endParaRPr lang="en-US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 rot="1408145">
            <a:off x="6836982" y="1110399"/>
            <a:ext cx="5221665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/>
                <a:solidFill>
                  <a:schemeClr val="accent3"/>
                </a:solidFill>
                <a:effectLst/>
              </a:rPr>
              <a:t>They lost their notes.</a:t>
            </a:r>
            <a:endParaRPr lang="en-US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131465" y="2474404"/>
            <a:ext cx="381558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When are the tests?</a:t>
            </a:r>
            <a:endParaRPr lang="en-U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 rot="19968206">
            <a:off x="6935933" y="3788464"/>
            <a:ext cx="4938240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tx2">
                    <a:lumMod val="1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 never received the newsletter.</a:t>
            </a:r>
            <a:endParaRPr lang="en-US" sz="5400" b="0" cap="none" spc="0" dirty="0">
              <a:ln w="0"/>
              <a:solidFill>
                <a:schemeClr val="tx2">
                  <a:lumMod val="10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872154" y="4916889"/>
            <a:ext cx="4486801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sz="5400" b="1" cap="none" spc="0" dirty="0" smtClean="0">
                <a:ln/>
                <a:solidFill>
                  <a:schemeClr val="accent4"/>
                </a:solidFill>
                <a:effectLst/>
              </a:rPr>
              <a:t>When is the fieldtrip? </a:t>
            </a:r>
            <a:endParaRPr lang="en-US" sz="5400" b="1" cap="none" spc="0" dirty="0">
              <a:ln/>
              <a:solidFill>
                <a:schemeClr val="accent4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24077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36067" y="1729378"/>
            <a:ext cx="8853853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/>
                <a:solidFill>
                  <a:schemeClr val="accent3"/>
                </a:solidFill>
                <a:effectLst/>
              </a:rPr>
              <a:t>Please, use the number on the screen to sign into </a:t>
            </a:r>
            <a:r>
              <a:rPr lang="en-US" sz="5400" b="1" dirty="0" err="1">
                <a:ln/>
                <a:solidFill>
                  <a:schemeClr val="accent3"/>
                </a:solidFill>
              </a:rPr>
              <a:t>K</a:t>
            </a:r>
            <a:r>
              <a:rPr lang="en-US" sz="5400" b="1" cap="none" spc="0" dirty="0" err="1" smtClean="0">
                <a:ln/>
                <a:solidFill>
                  <a:schemeClr val="accent3"/>
                </a:solidFill>
                <a:effectLst/>
              </a:rPr>
              <a:t>ahoot</a:t>
            </a:r>
            <a:r>
              <a:rPr lang="en-US" sz="5400" b="1" cap="none" spc="0" dirty="0" smtClean="0">
                <a:ln/>
                <a:solidFill>
                  <a:schemeClr val="accent3"/>
                </a:solidFill>
                <a:effectLst/>
              </a:rPr>
              <a:t> and take the survey.</a:t>
            </a:r>
            <a:endParaRPr lang="en-US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732097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Edmodo!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is like and educational version Facebook.</a:t>
            </a:r>
          </a:p>
          <a:p>
            <a:r>
              <a:rPr lang="en-US" dirty="0" smtClean="0"/>
              <a:t>It allows students and teachers to post notes, alerts, and files for class.</a:t>
            </a:r>
          </a:p>
          <a:p>
            <a:r>
              <a:rPr lang="en-US" dirty="0" smtClean="0"/>
              <a:t>It gives the teacher opportunities to alert parents.</a:t>
            </a:r>
          </a:p>
          <a:p>
            <a:r>
              <a:rPr lang="en-US" dirty="0" smtClean="0"/>
              <a:t>Teachers can post directions that the students can check back to whenever needed.</a:t>
            </a:r>
          </a:p>
          <a:p>
            <a:r>
              <a:rPr lang="en-US" dirty="0" smtClean="0"/>
              <a:t>It is a website where “over 45 million teachers, students, and parents are connecting to collaborate on assignments, discovering new resources, and more!” </a:t>
            </a:r>
            <a:r>
              <a:rPr lang="en-US" dirty="0" smtClean="0"/>
              <a:t>(Information </a:t>
            </a:r>
            <a:r>
              <a:rPr lang="en-US" smtClean="0"/>
              <a:t>from Edmodo.com).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7795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Parent Accounts: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Creation: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Students must log into their account.</a:t>
            </a:r>
          </a:p>
          <a:p>
            <a:r>
              <a:rPr lang="en-US" dirty="0" smtClean="0"/>
              <a:t>At the bottom right hand corner of the student screen there is a parent code.</a:t>
            </a:r>
          </a:p>
          <a:p>
            <a:r>
              <a:rPr lang="en-US" dirty="0" smtClean="0"/>
              <a:t>Then parents log out of the student account and go to the Edmodo log in screen.</a:t>
            </a:r>
          </a:p>
          <a:p>
            <a:r>
              <a:rPr lang="en-US" dirty="0" smtClean="0"/>
              <a:t>There is a create parent account link.</a:t>
            </a:r>
          </a:p>
          <a:p>
            <a:r>
              <a:rPr lang="en-US" dirty="0" smtClean="0"/>
              <a:t>After clicking the link parents should use the code from the student account.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545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3237" y="2693642"/>
            <a:ext cx="9404723" cy="1400530"/>
          </a:xfrm>
        </p:spPr>
        <p:txBody>
          <a:bodyPr/>
          <a:lstStyle/>
          <a:p>
            <a:pPr algn="ctr"/>
            <a:r>
              <a:rPr lang="en-US" sz="7200" b="1" dirty="0" smtClean="0">
                <a:solidFill>
                  <a:schemeClr val="accent3"/>
                </a:solidFill>
              </a:rPr>
              <a:t>The Parent Letter!</a:t>
            </a:r>
            <a:endParaRPr lang="en-US" sz="7200" b="1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22945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Parent Account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can it do?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parent account can receive notes, alerts, and files from the teacher.</a:t>
            </a:r>
          </a:p>
          <a:p>
            <a:r>
              <a:rPr lang="en-US" dirty="0" smtClean="0"/>
              <a:t>It can monitor students’ (directly linked to parent account) private messages to the teacher and responses.  </a:t>
            </a:r>
          </a:p>
          <a:p>
            <a:r>
              <a:rPr lang="en-US" dirty="0" smtClean="0"/>
              <a:t>It gives parents access to quiz grades given through Edmodo.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What can’t it do?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Parents cannot post to any class pages.</a:t>
            </a:r>
          </a:p>
          <a:p>
            <a:r>
              <a:rPr lang="en-US" dirty="0" smtClean="0"/>
              <a:t>Parents cannot directly contact the teacher.</a:t>
            </a:r>
          </a:p>
          <a:p>
            <a:r>
              <a:rPr lang="en-US" dirty="0" smtClean="0"/>
              <a:t>Parents cannot see student posts to class pages</a:t>
            </a:r>
          </a:p>
          <a:p>
            <a:r>
              <a:rPr lang="en-US" dirty="0" smtClean="0"/>
              <a:t>Parents cannot see other students posts </a:t>
            </a:r>
            <a:r>
              <a:rPr lang="en-US" b="1" dirty="0" smtClean="0"/>
              <a:t>except</a:t>
            </a:r>
            <a:r>
              <a:rPr lang="en-US" dirty="0" smtClean="0"/>
              <a:t> on alerts. (For confidentiality reasons I do not use alerts.)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236372" y="6027313"/>
            <a:ext cx="1000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***By using alerts, parents can see what all students post in reply to an alert!***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7416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BACC050B-8757-4460-95D8-E37B46A6B42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1331</TotalTime>
  <Words>875</Words>
  <Application>Microsoft Office PowerPoint</Application>
  <PresentationFormat>Widescreen</PresentationFormat>
  <Paragraphs>100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Century Gothic</vt:lpstr>
      <vt:lpstr>Wingdings 3</vt:lpstr>
      <vt:lpstr>Ion</vt:lpstr>
      <vt:lpstr>Edmodo Connections!</vt:lpstr>
      <vt:lpstr>Kahoot!</vt:lpstr>
      <vt:lpstr>PowerPoint Presentation</vt:lpstr>
      <vt:lpstr>PowerPoint Presentation</vt:lpstr>
      <vt:lpstr>PowerPoint Presentation</vt:lpstr>
      <vt:lpstr>What is Edmodo!</vt:lpstr>
      <vt:lpstr>Parent Accounts:</vt:lpstr>
      <vt:lpstr>The Parent Letter!</vt:lpstr>
      <vt:lpstr>Parent Account</vt:lpstr>
      <vt:lpstr>How to use the parent accounts to keep communication open.  </vt:lpstr>
      <vt:lpstr>The Weekly Update</vt:lpstr>
      <vt:lpstr>Making Independent Work Easy</vt:lpstr>
      <vt:lpstr>Independent Work: Links</vt:lpstr>
      <vt:lpstr>Independent Work</vt:lpstr>
      <vt:lpstr>How to send files to parents</vt:lpstr>
      <vt:lpstr>Send alerts!</vt:lpstr>
      <vt:lpstr>Time Release</vt:lpstr>
      <vt:lpstr>Homework Help!</vt:lpstr>
      <vt:lpstr>Homework Help!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Edmodo Connections!</dc:title>
  <dc:creator>Michael Lewis</dc:creator>
  <cp:lastModifiedBy>Michael Lewis</cp:lastModifiedBy>
  <cp:revision>16</cp:revision>
  <dcterms:created xsi:type="dcterms:W3CDTF">2014-11-23T18:16:59Z</dcterms:created>
  <dcterms:modified xsi:type="dcterms:W3CDTF">2014-12-07T21:56:42Z</dcterms:modified>
</cp:coreProperties>
</file>