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notesMasterIdLst>
    <p:notesMasterId r:id="rId21"/>
  </p:notesMasterIdLst>
  <p:sldIdLst>
    <p:sldId id="256" r:id="rId2"/>
    <p:sldId id="260" r:id="rId3"/>
    <p:sldId id="258" r:id="rId4"/>
    <p:sldId id="259" r:id="rId5"/>
    <p:sldId id="261" r:id="rId6"/>
    <p:sldId id="257" r:id="rId7"/>
    <p:sldId id="262" r:id="rId8"/>
    <p:sldId id="273" r:id="rId9"/>
    <p:sldId id="264" r:id="rId10"/>
    <p:sldId id="265" r:id="rId11"/>
    <p:sldId id="274" r:id="rId12"/>
    <p:sldId id="271" r:id="rId13"/>
    <p:sldId id="272" r:id="rId14"/>
    <p:sldId id="275" r:id="rId15"/>
    <p:sldId id="266" r:id="rId16"/>
    <p:sldId id="267" r:id="rId17"/>
    <p:sldId id="268" r:id="rId18"/>
    <p:sldId id="269" r:id="rId19"/>
    <p:sldId id="27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54684-0AC3-45B9-B3D9-3C8E0B21B07F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BD491-2673-424C-ABD6-3D0DFF0A8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61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D491-2673-424C-ABD6-3D0DFF0A87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1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52B6-BCEB-40B9-9982-2989CE9A0C36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24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242-FBB0-487A-9FD6-28A594CD730D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126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125E3-A7A7-4EA5-8D5B-436C6E697C84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4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F6F2-1BD4-4210-B06C-0D2EE508433C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4309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3D9E-1E83-4C05-9023-D173FAFA8549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461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2F2DA-B467-451D-98C6-5E2138EA7D45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220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3B37-A21A-43A2-8AD7-A7FD21EC7513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622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A100-DF27-4375-B943-6F52CBC465DA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876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DFBFD-A0BB-48BB-8FDA-4DB9A4D9EBD6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956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1153-F266-442F-AEB5-FB17ADC100FA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02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70BC9-4554-4DB3-B527-7240F09A4631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72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DF4D6-4CAF-4D6C-97A3-8108AAFC0F36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028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A2FB-26D8-4522-8FA5-E0A26AC89704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219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AA7F0-A27D-48FE-8A71-71FD7D788EDE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921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80246-221B-4A38-9DFC-2F76D66BC02F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4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CB8C1-7A57-4450-A665-580D29C1752A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3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0CA3-3AD6-49C5-8715-EB493C4E6FB9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04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84AD2C2-A509-4392-8F7D-5968BCAF88D1}" type="datetime1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6074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en.wikipedia.org/wiki/File:Lecture_Recording.png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openclipart.org/detail/open-folder-by-dagobert83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openclipart.org/image/800px/svg_to_png/3130/eastshores_Warning_Notification.png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openclipart.org/detail/31153/alarm-clock-by-rg1024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openclipart.org/detail/red-pencil-by-olku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pixabay.com/en/smartphone-touchscreen-mobile-307377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kahoot.it/#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Edmodo Connections!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use technology to stay in touch with parents and streamline small groups/independent work.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08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the parent accounts to keep communication open.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alerts that are only for parent pages.</a:t>
            </a:r>
          </a:p>
          <a:p>
            <a:pPr lvl="1"/>
            <a:r>
              <a:rPr lang="en-US" dirty="0" smtClean="0"/>
              <a:t>This is great to alert to up coming tests an quizzes.</a:t>
            </a:r>
          </a:p>
          <a:p>
            <a:pPr lvl="1"/>
            <a:r>
              <a:rPr lang="en-US" dirty="0" smtClean="0"/>
              <a:t>Reminders for field trips or special events.</a:t>
            </a:r>
          </a:p>
          <a:p>
            <a:r>
              <a:rPr lang="en-US" dirty="0" smtClean="0"/>
              <a:t>Use notes to send parent page reminders and discuss upcoming lessons.</a:t>
            </a:r>
          </a:p>
          <a:p>
            <a:r>
              <a:rPr lang="en-US" dirty="0" smtClean="0"/>
              <a:t>Post weekly objectives, questions, and homework.</a:t>
            </a:r>
          </a:p>
          <a:p>
            <a:r>
              <a:rPr lang="en-US" dirty="0" smtClean="0"/>
              <a:t>Use file attachments to send homework answers and guides.</a:t>
            </a:r>
          </a:p>
          <a:p>
            <a:r>
              <a:rPr lang="en-US" dirty="0" smtClean="0"/>
              <a:t>Use file attachments to send </a:t>
            </a:r>
            <a:r>
              <a:rPr lang="en-US" b="1" dirty="0" smtClean="0"/>
              <a:t>PDFs</a:t>
            </a:r>
            <a:r>
              <a:rPr lang="en-US" dirty="0" smtClean="0"/>
              <a:t> of smart board lessons and notes so that parents know exactly how to help with homework (be careful of copyrighted items).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44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238" y="2912582"/>
            <a:ext cx="9404723" cy="1400530"/>
          </a:xfrm>
        </p:spPr>
        <p:txBody>
          <a:bodyPr/>
          <a:lstStyle/>
          <a:p>
            <a:pPr algn="ctr"/>
            <a:r>
              <a:rPr lang="en-US" sz="7200" b="1" dirty="0" smtClean="0">
                <a:solidFill>
                  <a:schemeClr val="accent6"/>
                </a:solidFill>
              </a:rPr>
              <a:t>The Weekly Update</a:t>
            </a:r>
            <a:endParaRPr lang="en-US" sz="7200" b="1" dirty="0">
              <a:solidFill>
                <a:schemeClr val="accent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452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Independent Work Easy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Edmodo gives teachers the opportunity to post assignments and instructions in an easy to access format. </a:t>
            </a:r>
          </a:p>
          <a:p>
            <a:r>
              <a:rPr lang="en-US" sz="2400" dirty="0" smtClean="0"/>
              <a:t>Teachers can post links to help guide student learning and save time. </a:t>
            </a:r>
          </a:p>
          <a:p>
            <a:r>
              <a:rPr lang="en-US" sz="2400" dirty="0" smtClean="0"/>
              <a:t>Students can reply and ask questions that can later be answered by the teacher.  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33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Work: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 links to reinforce instruction or engage new materials.</a:t>
            </a:r>
          </a:p>
          <a:p>
            <a:r>
              <a:rPr lang="en-US" dirty="0" smtClean="0"/>
              <a:t>When you type your note to the class use the link button to add a link.</a:t>
            </a:r>
          </a:p>
          <a:p>
            <a:r>
              <a:rPr lang="en-US" dirty="0" smtClean="0"/>
              <a:t>This is great for:</a:t>
            </a:r>
          </a:p>
          <a:p>
            <a:pPr lvl="1"/>
            <a:r>
              <a:rPr lang="en-US" dirty="0" smtClean="0"/>
              <a:t>Long links</a:t>
            </a:r>
          </a:p>
          <a:p>
            <a:pPr lvl="1"/>
            <a:r>
              <a:rPr lang="en-US" dirty="0" err="1" smtClean="0"/>
              <a:t>Kahoot</a:t>
            </a:r>
            <a:r>
              <a:rPr lang="en-US" dirty="0" smtClean="0"/>
              <a:t> and </a:t>
            </a:r>
            <a:r>
              <a:rPr lang="en-US" dirty="0" err="1" smtClean="0"/>
              <a:t>Socrative</a:t>
            </a:r>
            <a:r>
              <a:rPr lang="en-US" dirty="0" smtClean="0"/>
              <a:t> Quizzes</a:t>
            </a:r>
          </a:p>
          <a:p>
            <a:pPr lvl="1"/>
            <a:r>
              <a:rPr lang="en-US" dirty="0" smtClean="0"/>
              <a:t>Khan Academy Videos</a:t>
            </a:r>
          </a:p>
          <a:p>
            <a:pPr lvl="1"/>
            <a:r>
              <a:rPr lang="en-US" dirty="0" smtClean="0"/>
              <a:t>More</a:t>
            </a:r>
            <a:endParaRPr lang="en-US" dirty="0"/>
          </a:p>
        </p:txBody>
      </p:sp>
      <p:pic>
        <p:nvPicPr>
          <p:cNvPr id="5" name="Content Placeholder 4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31194" y="2159925"/>
            <a:ext cx="4395788" cy="32968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31194" y="5456766"/>
            <a:ext cx="43957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http://en.wikipedia.org/wiki/File:Lecture_Recording.png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918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3390" y="2500458"/>
            <a:ext cx="9404723" cy="1400530"/>
          </a:xfrm>
        </p:spPr>
        <p:txBody>
          <a:bodyPr/>
          <a:lstStyle/>
          <a:p>
            <a:pPr algn="ctr"/>
            <a:r>
              <a:rPr lang="en-US" sz="7200" b="1" dirty="0" smtClean="0">
                <a:solidFill>
                  <a:schemeClr val="accent2"/>
                </a:solidFill>
              </a:rPr>
              <a:t>Independent Work</a:t>
            </a:r>
            <a:endParaRPr lang="en-US" sz="7200" b="1" dirty="0">
              <a:solidFill>
                <a:schemeClr val="accent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570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send files to parents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and 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First select your class (parents)</a:t>
            </a:r>
          </a:p>
          <a:p>
            <a:r>
              <a:rPr lang="en-US" dirty="0" smtClean="0"/>
              <a:t>Then select note.</a:t>
            </a:r>
          </a:p>
          <a:p>
            <a:r>
              <a:rPr lang="en-US" dirty="0" smtClean="0"/>
              <a:t>Next you want to type the note to send.</a:t>
            </a:r>
          </a:p>
          <a:p>
            <a:r>
              <a:rPr lang="en-US" dirty="0" smtClean="0"/>
              <a:t>Click the file icon to select the file you want to use.</a:t>
            </a:r>
          </a:p>
          <a:p>
            <a:r>
              <a:rPr lang="en-US" dirty="0" smtClean="0"/>
              <a:t>After inserting the file press send. 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005477" y="1905000"/>
            <a:ext cx="3694374" cy="37417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5477" y="5646738"/>
            <a:ext cx="3694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https://openclipart.org/detail/open-folder-by-dagobert83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6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 alerts!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Alert!!!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Sending an alert is just like a note.</a:t>
            </a:r>
          </a:p>
          <a:p>
            <a:r>
              <a:rPr lang="en-US" dirty="0" smtClean="0"/>
              <a:t>You select alert.</a:t>
            </a:r>
          </a:p>
          <a:p>
            <a:r>
              <a:rPr lang="en-US" dirty="0" smtClean="0"/>
              <a:t>Then select who you want to send it to.  </a:t>
            </a:r>
          </a:p>
          <a:p>
            <a:pPr lvl="1"/>
            <a:r>
              <a:rPr lang="en-US" dirty="0" smtClean="0"/>
              <a:t>If you send alerts to students and they reply to it, all parents can see.  This could be a confidentiality issue. </a:t>
            </a:r>
          </a:p>
          <a:p>
            <a:r>
              <a:rPr lang="en-US" dirty="0" smtClean="0"/>
              <a:t>Then press send. 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915161" y="1853248"/>
            <a:ext cx="3875005" cy="37417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08372" y="5692462"/>
            <a:ext cx="4134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https://openclipart.org/image/800px/svg_to_png/3130/eastshores_Warning_Notification.png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29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Release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Content Placeholder 1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912362" y="1853248"/>
            <a:ext cx="2778240" cy="374173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Clock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Both the notes and alerts can be time released.</a:t>
            </a:r>
          </a:p>
          <a:p>
            <a:r>
              <a:rPr lang="en-US" dirty="0" smtClean="0"/>
              <a:t>Use the little clock icon to set the time you want to note or alert to be sent.  </a:t>
            </a:r>
          </a:p>
          <a:p>
            <a:r>
              <a:rPr lang="en-US" dirty="0" smtClean="0"/>
              <a:t>This can be really useful to set up all homework releases for a week.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2434" y="5594986"/>
            <a:ext cx="3786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https://openclipart.org/detail/31153/alarm-clock-by-rg1024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38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Help!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Setting Up a Time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Set up a time with students that you will get on and check each evening.  </a:t>
            </a:r>
          </a:p>
          <a:p>
            <a:r>
              <a:rPr lang="en-US" dirty="0" smtClean="0"/>
              <a:t>One consistent time works best.</a:t>
            </a:r>
          </a:p>
          <a:p>
            <a:r>
              <a:rPr lang="en-US" dirty="0" smtClean="0"/>
              <a:t>Students need to post to you before that time so that you can reply.</a:t>
            </a:r>
          </a:p>
          <a:p>
            <a:r>
              <a:rPr lang="en-US" dirty="0" smtClean="0"/>
              <a:t>This eliminates the excuse of “I didn’t understand.”    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292599" y="1905000"/>
            <a:ext cx="2913878" cy="37417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4890" y="5769735"/>
            <a:ext cx="29106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2"/>
              </a:rPr>
              <a:t>https://</a:t>
            </a:r>
            <a:r>
              <a:rPr lang="en-US" sz="1000" dirty="0" smtClean="0">
                <a:hlinkClick r:id="rId2"/>
              </a:rPr>
              <a:t>openclipart.org/detail/red-pencil-by-olku</a:t>
            </a:r>
            <a:endParaRPr lang="en-US" sz="1000" dirty="0" smtClean="0"/>
          </a:p>
          <a:p>
            <a:endParaRPr lang="en-US" sz="1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63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Help!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319276" y="1853248"/>
            <a:ext cx="1964412" cy="3741738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App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There is an app for cell phones and tablets.  </a:t>
            </a:r>
          </a:p>
          <a:p>
            <a:r>
              <a:rPr lang="en-US" dirty="0" smtClean="0"/>
              <a:t>The app does not ding to alert you.</a:t>
            </a:r>
          </a:p>
          <a:p>
            <a:r>
              <a:rPr lang="en-US" dirty="0" smtClean="0"/>
              <a:t>You must log in to see alerts. </a:t>
            </a:r>
          </a:p>
          <a:p>
            <a:r>
              <a:rPr lang="en-US" dirty="0" smtClean="0"/>
              <a:t>If a student messages you and you have your account set to pre-approval it will not email you until you check your app.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66682" y="5743977"/>
            <a:ext cx="20606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http://pixabay.com/en/smartphone-touchscreen-mobile-307377/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47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Kahoot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Please go to </a:t>
            </a:r>
            <a:r>
              <a:rPr lang="en-US" sz="4800" dirty="0">
                <a:hlinkClick r:id="rId2"/>
              </a:rPr>
              <a:t>https://kahoot.it</a:t>
            </a:r>
            <a:r>
              <a:rPr lang="en-US" sz="4800" dirty="0" smtClean="0">
                <a:hlinkClick r:id="rId2"/>
              </a:rPr>
              <a:t>/#/</a:t>
            </a:r>
            <a:endParaRPr lang="en-US" sz="4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2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173573">
            <a:off x="5253430" y="3763481"/>
            <a:ext cx="7649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 was homework?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224" y="222066"/>
            <a:ext cx="9801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What are the spelling words?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 rot="19525110">
            <a:off x="42108" y="2967335"/>
            <a:ext cx="678072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 couldn’t do the homework ‘cause I didn’t know what to do!</a:t>
            </a:r>
            <a:endParaRPr lang="en-US" sz="5400" b="1" cap="none" spc="50" dirty="0">
              <a:ln w="0"/>
              <a:solidFill>
                <a:schemeClr val="accent2">
                  <a:lumMod val="60000"/>
                  <a:lumOff val="4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2282296">
            <a:off x="7745409" y="1710564"/>
            <a:ext cx="456894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What were the directions?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7113" y="4136326"/>
            <a:ext cx="461322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 there vocabulary tonight?</a:t>
            </a:r>
            <a:endParaRPr lang="en-US" sz="5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19557687">
            <a:off x="-384875" y="2266765"/>
            <a:ext cx="5589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When’s the test?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3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9502602">
            <a:off x="-315700" y="350746"/>
            <a:ext cx="599904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 math problems are different than when I was a student.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 rot="1408145">
            <a:off x="6836982" y="1110399"/>
            <a:ext cx="52216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They lost their notes.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31465" y="2474404"/>
            <a:ext cx="38155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When are the tests?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19968206">
            <a:off x="6935933" y="3788464"/>
            <a:ext cx="493824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 never received the newsletter.</a:t>
            </a:r>
            <a:endParaRPr lang="en-US" sz="5400" b="0" cap="none" spc="0" dirty="0">
              <a:ln w="0"/>
              <a:solidFill>
                <a:schemeClr val="tx2">
                  <a:lumMod val="1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72154" y="4916889"/>
            <a:ext cx="44868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When is the fieldtrip? 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36067" y="1729378"/>
            <a:ext cx="885385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Please, use the number on the screen to sign into </a:t>
            </a:r>
            <a:r>
              <a:rPr lang="en-US" sz="5400" b="1" dirty="0" err="1">
                <a:ln/>
                <a:solidFill>
                  <a:schemeClr val="accent3"/>
                </a:solidFill>
              </a:rPr>
              <a:t>K</a:t>
            </a:r>
            <a:r>
              <a:rPr lang="en-US" sz="5400" b="1" cap="none" spc="0" dirty="0" err="1" smtClean="0">
                <a:ln/>
                <a:solidFill>
                  <a:schemeClr val="accent3"/>
                </a:solidFill>
                <a:effectLst/>
              </a:rPr>
              <a:t>ahoot</a:t>
            </a:r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 and take the survey.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09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Edmodo!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like and educational version Facebook.</a:t>
            </a:r>
          </a:p>
          <a:p>
            <a:r>
              <a:rPr lang="en-US" dirty="0" smtClean="0"/>
              <a:t>It allows students and teachers to post notes, alerts, and files for class.</a:t>
            </a:r>
          </a:p>
          <a:p>
            <a:r>
              <a:rPr lang="en-US" dirty="0" smtClean="0"/>
              <a:t>It gives the teacher opportunities to alert parents.</a:t>
            </a:r>
          </a:p>
          <a:p>
            <a:r>
              <a:rPr lang="en-US" dirty="0" smtClean="0"/>
              <a:t>Teachers can post directions that the students can check back to whenever needed.</a:t>
            </a:r>
          </a:p>
          <a:p>
            <a:r>
              <a:rPr lang="en-US" dirty="0" smtClean="0"/>
              <a:t>It is a website where “over 45 million teachers, students, and parents are connecting to collaborate on assignments, discovering new resources, and more!” (Information </a:t>
            </a:r>
            <a:r>
              <a:rPr lang="en-US" smtClean="0"/>
              <a:t>from Edmodo.com).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79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 Accounts: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Creation: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Students must log into their account.</a:t>
            </a:r>
          </a:p>
          <a:p>
            <a:r>
              <a:rPr lang="en-US" dirty="0" smtClean="0"/>
              <a:t>At the bottom right hand corner of the student screen there is a parent code.</a:t>
            </a:r>
          </a:p>
          <a:p>
            <a:r>
              <a:rPr lang="en-US" dirty="0" smtClean="0"/>
              <a:t>Then parents log out of the student account and go to the Edmodo log in screen.</a:t>
            </a:r>
          </a:p>
          <a:p>
            <a:r>
              <a:rPr lang="en-US" dirty="0" smtClean="0"/>
              <a:t>There is a create parent account link.</a:t>
            </a:r>
          </a:p>
          <a:p>
            <a:r>
              <a:rPr lang="en-US" dirty="0" smtClean="0"/>
              <a:t>After clicking the link parents should use the code from the student account.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4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237" y="2693642"/>
            <a:ext cx="9404723" cy="1400530"/>
          </a:xfrm>
        </p:spPr>
        <p:txBody>
          <a:bodyPr/>
          <a:lstStyle/>
          <a:p>
            <a:pPr algn="ctr"/>
            <a:r>
              <a:rPr lang="en-US" sz="7200" b="1" dirty="0" smtClean="0">
                <a:solidFill>
                  <a:schemeClr val="accent3"/>
                </a:solidFill>
              </a:rPr>
              <a:t>The Parent Letter!</a:t>
            </a:r>
            <a:endParaRPr lang="en-US" sz="7200" b="1" dirty="0">
              <a:solidFill>
                <a:schemeClr val="accent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294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 Account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can it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parent account can receive notes, alerts, and files from the teacher.</a:t>
            </a:r>
          </a:p>
          <a:p>
            <a:r>
              <a:rPr lang="en-US" dirty="0" smtClean="0"/>
              <a:t>It can monitor students’ (directly linked to parent account) private messages to the teacher and responses.  </a:t>
            </a:r>
          </a:p>
          <a:p>
            <a:r>
              <a:rPr lang="en-US" dirty="0" smtClean="0"/>
              <a:t>It gives parents access to quiz grades given through Edmodo.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can’t it do?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Parents cannot post to any class pages.</a:t>
            </a:r>
          </a:p>
          <a:p>
            <a:r>
              <a:rPr lang="en-US" dirty="0" smtClean="0"/>
              <a:t>Parents cannot directly contact the teacher.</a:t>
            </a:r>
          </a:p>
          <a:p>
            <a:r>
              <a:rPr lang="en-US" dirty="0" smtClean="0"/>
              <a:t>Parents cannot see student posts to class pages</a:t>
            </a:r>
          </a:p>
          <a:p>
            <a:r>
              <a:rPr lang="en-US" dirty="0" smtClean="0"/>
              <a:t>Parents cannot see other students posts </a:t>
            </a:r>
            <a:r>
              <a:rPr lang="en-US" b="1" dirty="0" smtClean="0"/>
              <a:t>except</a:t>
            </a:r>
            <a:r>
              <a:rPr lang="en-US" dirty="0" smtClean="0"/>
              <a:t> on alerts. (For confidentiality reasons I do not use alerts.)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36372" y="6027313"/>
            <a:ext cx="1000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***By using alerts, parents can see what all students post in reply to an alert!***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Information and material gathered and modified from Edmodo.com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41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1332</TotalTime>
  <Words>1028</Words>
  <Application>Microsoft Office PowerPoint</Application>
  <PresentationFormat>Widescreen</PresentationFormat>
  <Paragraphs>120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Century Gothic</vt:lpstr>
      <vt:lpstr>Wingdings 3</vt:lpstr>
      <vt:lpstr>Ion</vt:lpstr>
      <vt:lpstr>Edmodo Connections!</vt:lpstr>
      <vt:lpstr>Kahoot!</vt:lpstr>
      <vt:lpstr>PowerPoint Presentation</vt:lpstr>
      <vt:lpstr>PowerPoint Presentation</vt:lpstr>
      <vt:lpstr>PowerPoint Presentation</vt:lpstr>
      <vt:lpstr>What is Edmodo!</vt:lpstr>
      <vt:lpstr>Parent Accounts:</vt:lpstr>
      <vt:lpstr>The Parent Letter!</vt:lpstr>
      <vt:lpstr>Parent Account</vt:lpstr>
      <vt:lpstr>How to use the parent accounts to keep communication open.  </vt:lpstr>
      <vt:lpstr>The Weekly Update</vt:lpstr>
      <vt:lpstr>Making Independent Work Easy</vt:lpstr>
      <vt:lpstr>Independent Work: Links</vt:lpstr>
      <vt:lpstr>Independent Work</vt:lpstr>
      <vt:lpstr>How to send files to parents</vt:lpstr>
      <vt:lpstr>Send alerts!</vt:lpstr>
      <vt:lpstr>Time Release</vt:lpstr>
      <vt:lpstr>Homework Help!</vt:lpstr>
      <vt:lpstr>Homework Help!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Edmodo Connections!</dc:title>
  <dc:creator>Michael Lewis</dc:creator>
  <cp:lastModifiedBy>Michael Lewis</cp:lastModifiedBy>
  <cp:revision>17</cp:revision>
  <dcterms:created xsi:type="dcterms:W3CDTF">2014-11-23T18:16:59Z</dcterms:created>
  <dcterms:modified xsi:type="dcterms:W3CDTF">2014-12-07T22:01:23Z</dcterms:modified>
</cp:coreProperties>
</file>