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2" r:id="rId3"/>
    <p:sldId id="257" r:id="rId4"/>
    <p:sldId id="270" r:id="rId5"/>
    <p:sldId id="267" r:id="rId6"/>
    <p:sldId id="269" r:id="rId7"/>
    <p:sldId id="261" r:id="rId8"/>
    <p:sldId id="263" r:id="rId9"/>
    <p:sldId id="268" r:id="rId10"/>
    <p:sldId id="273" r:id="rId11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62" autoAdjust="0"/>
    <p:restoredTop sz="94599" autoAdjust="0"/>
  </p:normalViewPr>
  <p:slideViewPr>
    <p:cSldViewPr>
      <p:cViewPr varScale="1">
        <p:scale>
          <a:sx n="80" d="100"/>
          <a:sy n="80" d="100"/>
        </p:scale>
        <p:origin x="456" y="7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2" d="100"/>
          <a:sy n="52" d="100"/>
        </p:scale>
        <p:origin x="2664" y="3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en-US"/>
              <a:t>11/29/2016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en-US"/>
              <a:t>11/29/2016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256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11/29/2016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11/29/2016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16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11/29/2016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255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11/29/2016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158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11/29/2016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160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11/29/2016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156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11/29/2016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11/29/2016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grpSp>
        <p:nvGrpSpPr>
          <p:cNvPr id="615" name="frame" descr="Box graphic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11/29/2016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614" name="frame" descr="Box graphic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11/29/2016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E8FB1-0A7A-443E-AAF7-31D4FA1AA312}" type="datetimeFigureOut">
              <a:rPr lang="en-US" smtClean="0"/>
              <a:pPr/>
              <a:t>11/29/2016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A54BD-C84D-46CE-8B72-31BFB26ABA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Integrating Technology into the Daily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Vicki Grenier</a:t>
            </a:r>
          </a:p>
          <a:p>
            <a:r>
              <a:rPr lang="en-US" dirty="0" err="1" smtClean="0"/>
              <a:t>Lampeter</a:t>
            </a:r>
            <a:r>
              <a:rPr lang="en-US" dirty="0" smtClean="0"/>
              <a:t>-Strasburg School District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2" y="230521"/>
            <a:ext cx="9143998" cy="607679"/>
          </a:xfrm>
        </p:spPr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9788144"/>
              </p:ext>
            </p:extLst>
          </p:nvPr>
        </p:nvGraphicFramePr>
        <p:xfrm>
          <a:off x="1598612" y="838200"/>
          <a:ext cx="9144000" cy="59182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676399"/>
                <a:gridCol w="1371601"/>
                <a:gridCol w="1524000"/>
                <a:gridCol w="1524000"/>
                <a:gridCol w="1371599"/>
                <a:gridCol w="16764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Website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iOS App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Android App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Cost/Premium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Google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Kids A-Z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Schoology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Study Island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Newsela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News-O-</a:t>
                      </a:r>
                      <a:r>
                        <a:rPr lang="en-US" dirty="0" err="1" smtClean="0"/>
                        <a:t>Matic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Reading 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Book Adventure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Tumble</a:t>
                      </a:r>
                      <a:r>
                        <a:rPr lang="en-US" baseline="0" dirty="0" smtClean="0"/>
                        <a:t> Book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Tales2Go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NoRedInk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Spelling City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X?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aaaSpell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LearnZillion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8444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Background and 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6839" y="1905000"/>
            <a:ext cx="9144000" cy="4267200"/>
          </a:xfrm>
        </p:spPr>
        <p:txBody>
          <a:bodyPr/>
          <a:lstStyle/>
          <a:p>
            <a:r>
              <a:rPr lang="en-US" dirty="0" smtClean="0"/>
              <a:t>Certifications in Elementary, Early Childhood, and Special Education</a:t>
            </a:r>
          </a:p>
          <a:p>
            <a:r>
              <a:rPr lang="en-US" dirty="0" smtClean="0"/>
              <a:t>Masters in Learning, Design, and Technology (Penn State)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Grade teacher (also have taught kindergarten and 5</a:t>
            </a:r>
            <a:r>
              <a:rPr lang="en-US" baseline="30000" dirty="0" smtClean="0"/>
              <a:t>th</a:t>
            </a:r>
            <a:r>
              <a:rPr lang="en-US" dirty="0" smtClean="0"/>
              <a:t> grades)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Philosophy: Technology should be integrated into classroom routines when it enhances student learning and engagement.  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3012" y="2438400"/>
            <a:ext cx="1676400" cy="1157436"/>
          </a:xfrm>
          <a:prstGeom prst="rect">
            <a:avLst/>
          </a:prstGeom>
        </p:spPr>
      </p:pic>
      <p:pic>
        <p:nvPicPr>
          <p:cNvPr id="1026" name="Picture 2" descr="Image result for Lampeter Strasburg School Distric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585" y="3530856"/>
            <a:ext cx="1217612" cy="101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7044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522414" y="1600200"/>
            <a:ext cx="91440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Based on the work of Gail </a:t>
            </a:r>
            <a:r>
              <a:rPr lang="en-US" dirty="0" err="1" smtClean="0"/>
              <a:t>Boushey</a:t>
            </a:r>
            <a:r>
              <a:rPr lang="en-US" dirty="0" smtClean="0"/>
              <a:t> &amp; Joan Moser </a:t>
            </a:r>
            <a:endParaRPr lang="en-US" dirty="0"/>
          </a:p>
          <a:p>
            <a:r>
              <a:rPr lang="en-US" dirty="0" smtClean="0"/>
              <a:t>Foundational alignments: </a:t>
            </a:r>
          </a:p>
          <a:p>
            <a:pPr lvl="1"/>
            <a:r>
              <a:rPr lang="en-US" dirty="0" smtClean="0"/>
              <a:t>“Routine </a:t>
            </a:r>
            <a:r>
              <a:rPr lang="en-US" dirty="0"/>
              <a:t>periods during which students read on their own, practicing old and new skills</a:t>
            </a:r>
          </a:p>
          <a:p>
            <a:pPr lvl="1"/>
            <a:r>
              <a:rPr lang="en-US" dirty="0"/>
              <a:t>Focused instruction that introduces new skills and guides student practice</a:t>
            </a:r>
          </a:p>
          <a:p>
            <a:pPr lvl="1"/>
            <a:r>
              <a:rPr lang="en-US" dirty="0"/>
              <a:t>Structure that reinforces independence</a:t>
            </a:r>
          </a:p>
          <a:p>
            <a:pPr lvl="1"/>
            <a:r>
              <a:rPr lang="en-US" dirty="0"/>
              <a:t>Student choice of activities and reading content</a:t>
            </a:r>
          </a:p>
          <a:p>
            <a:pPr lvl="1"/>
            <a:r>
              <a:rPr lang="en-US" dirty="0"/>
              <a:t>Authentic reading and writing tasks</a:t>
            </a:r>
          </a:p>
          <a:p>
            <a:pPr lvl="1"/>
            <a:r>
              <a:rPr lang="en-US" dirty="0"/>
              <a:t>Instruction and expectations that match brain </a:t>
            </a:r>
            <a:r>
              <a:rPr lang="en-US" dirty="0" smtClean="0"/>
              <a:t>development” </a:t>
            </a:r>
          </a:p>
          <a:p>
            <a:pPr lvl="5"/>
            <a:r>
              <a:rPr lang="en-US" dirty="0" smtClean="0"/>
              <a:t>The Daily Cafe</a:t>
            </a:r>
            <a:endParaRPr lang="en-US" dirty="0"/>
          </a:p>
          <a:p>
            <a:r>
              <a:rPr lang="en-US" dirty="0" smtClean="0"/>
              <a:t>Also could be used to integrate technology into any ELA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97030">
            <a:off x="9583561" y="3923980"/>
            <a:ext cx="2145033" cy="267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5360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 Daily 5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to Self</a:t>
            </a:r>
          </a:p>
          <a:p>
            <a:r>
              <a:rPr lang="en-US" dirty="0" smtClean="0"/>
              <a:t>Read to Someone</a:t>
            </a:r>
          </a:p>
          <a:p>
            <a:r>
              <a:rPr lang="en-US" dirty="0" smtClean="0"/>
              <a:t>Listening to Reading</a:t>
            </a:r>
          </a:p>
          <a:p>
            <a:r>
              <a:rPr lang="en-US" dirty="0" smtClean="0"/>
              <a:t>Word Work</a:t>
            </a:r>
            <a:endParaRPr lang="en-US" dirty="0"/>
          </a:p>
          <a:p>
            <a:r>
              <a:rPr lang="en-US" dirty="0" smtClean="0"/>
              <a:t>Work on Writing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45599">
            <a:off x="8160554" y="2410231"/>
            <a:ext cx="3121152" cy="23408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6530" y="4602707"/>
            <a:ext cx="2514600" cy="1676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14524">
            <a:off x="5618043" y="2316741"/>
            <a:ext cx="2460308" cy="2681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409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to 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2414" y="1600200"/>
            <a:ext cx="91440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Kids A-Z</a:t>
            </a:r>
          </a:p>
          <a:p>
            <a:r>
              <a:rPr lang="en-US" dirty="0" smtClean="0"/>
              <a:t>Schoology</a:t>
            </a:r>
          </a:p>
          <a:p>
            <a:r>
              <a:rPr lang="en-US" dirty="0" smtClean="0"/>
              <a:t>Study Island</a:t>
            </a:r>
          </a:p>
          <a:p>
            <a:r>
              <a:rPr lang="en-US" dirty="0" smtClean="0"/>
              <a:t>Reading Series (McGraw-Hill, Houghton Mifflin, etc.)</a:t>
            </a:r>
          </a:p>
          <a:p>
            <a:r>
              <a:rPr lang="en-US" dirty="0" err="1" smtClean="0"/>
              <a:t>Newsela</a:t>
            </a:r>
            <a:r>
              <a:rPr lang="en-US" dirty="0" smtClean="0"/>
              <a:t>*</a:t>
            </a:r>
          </a:p>
          <a:p>
            <a:r>
              <a:rPr lang="en-US" dirty="0" smtClean="0"/>
              <a:t>News-O-</a:t>
            </a:r>
            <a:r>
              <a:rPr lang="en-US" dirty="0" err="1" smtClean="0"/>
              <a:t>Matic</a:t>
            </a:r>
            <a:endParaRPr lang="en-US" dirty="0" smtClean="0"/>
          </a:p>
          <a:p>
            <a:r>
              <a:rPr lang="en-US" dirty="0" err="1" smtClean="0"/>
              <a:t>BookAdventure</a:t>
            </a:r>
            <a:endParaRPr lang="en-US" dirty="0" smtClean="0"/>
          </a:p>
          <a:p>
            <a:r>
              <a:rPr lang="en-US" dirty="0" smtClean="0"/>
              <a:t>Tumble Book Library</a:t>
            </a:r>
          </a:p>
          <a:p>
            <a:r>
              <a:rPr lang="en-US" dirty="0" smtClean="0"/>
              <a:t>Tales2Go</a:t>
            </a:r>
          </a:p>
          <a:p>
            <a:r>
              <a:rPr lang="en-US" dirty="0" smtClean="0"/>
              <a:t>Google Forms, Docs, and Drawings*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857" r="-1"/>
          <a:stretch/>
        </p:blipFill>
        <p:spPr>
          <a:xfrm>
            <a:off x="5103812" y="1828800"/>
            <a:ext cx="2590800" cy="8858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3700" y="2438400"/>
            <a:ext cx="2390775" cy="11715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3561" y="3952875"/>
            <a:ext cx="1847850" cy="15144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4690" y="5429250"/>
            <a:ext cx="33242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8073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 to Reading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Kids A-Z*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Reading Program (McGraw-Hill, Houghton Mifflin, etc.)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News-O-</a:t>
            </a:r>
            <a:r>
              <a:rPr lang="en-US" dirty="0" err="1" smtClean="0"/>
              <a:t>Matic</a:t>
            </a:r>
            <a:r>
              <a:rPr lang="en-US" dirty="0" smtClean="0"/>
              <a:t>*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3412" y="1752600"/>
            <a:ext cx="2686050" cy="14763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3908" y="4559395"/>
            <a:ext cx="5448300" cy="161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5557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on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Docs*</a:t>
            </a:r>
          </a:p>
          <a:p>
            <a:r>
              <a:rPr lang="en-US" dirty="0" smtClean="0"/>
              <a:t>Study Island</a:t>
            </a:r>
          </a:p>
          <a:p>
            <a:r>
              <a:rPr lang="en-US" dirty="0" err="1" smtClean="0"/>
              <a:t>NoRedInk</a:t>
            </a:r>
            <a:r>
              <a:rPr lang="en-US" dirty="0" smtClean="0"/>
              <a:t>*</a:t>
            </a:r>
          </a:p>
          <a:p>
            <a:r>
              <a:rPr lang="en-US" dirty="0" err="1" smtClean="0"/>
              <a:t>LearnZillion</a:t>
            </a:r>
            <a:endParaRPr lang="en-US" dirty="0" smtClean="0"/>
          </a:p>
          <a:p>
            <a:r>
              <a:rPr lang="en-US" dirty="0" smtClean="0"/>
              <a:t>Blogging</a:t>
            </a:r>
          </a:p>
          <a:p>
            <a:r>
              <a:rPr lang="en-US" dirty="0" smtClean="0"/>
              <a:t>Discussions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5812" y="2438400"/>
            <a:ext cx="3390900" cy="1238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9812" y="4594058"/>
            <a:ext cx="2105025" cy="1562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3212" y="4286250"/>
            <a:ext cx="2228850" cy="1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8949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SpellingCity</a:t>
            </a:r>
            <a:r>
              <a:rPr lang="en-US" dirty="0" smtClean="0"/>
              <a:t>*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Study Island (root words and affixes)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aaaspell.com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4812" y="1752600"/>
            <a:ext cx="3400425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3041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to Someone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Hangouts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Facetime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731" r="4437"/>
          <a:stretch/>
        </p:blipFill>
        <p:spPr>
          <a:xfrm>
            <a:off x="5713413" y="1905000"/>
            <a:ext cx="2590800" cy="15811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7012" y="5029200"/>
            <a:ext cx="2409825" cy="100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309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0001018.potx" id="{D19C2884-2C55-4C1A-A5C2-5D03FF1F35A4}" vid="{5F7A9C6A-558C-4654-B762-2F22BC904FAE}"/>
    </a:ext>
  </a:extLst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Chalkboard education presentation (widescreen)</Template>
  <TotalTime>5166</TotalTime>
  <Words>323</Words>
  <Application>Microsoft Office PowerPoint</Application>
  <PresentationFormat>Custom</PresentationFormat>
  <Paragraphs>139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Consolas</vt:lpstr>
      <vt:lpstr>Corbel</vt:lpstr>
      <vt:lpstr>Chalkboard 16x9</vt:lpstr>
      <vt:lpstr>Integrating Technology into the Daily 5</vt:lpstr>
      <vt:lpstr>My Background and Philosophy</vt:lpstr>
      <vt:lpstr>Introduction</vt:lpstr>
      <vt:lpstr>The Daily 5</vt:lpstr>
      <vt:lpstr>Read to Self</vt:lpstr>
      <vt:lpstr>Listening to Reading</vt:lpstr>
      <vt:lpstr>Work on Writing</vt:lpstr>
      <vt:lpstr>Word Work</vt:lpstr>
      <vt:lpstr>Read to Someone</vt:lpstr>
      <vt:lpstr>Summary</vt:lpstr>
    </vt:vector>
  </TitlesOfParts>
  <Company>Lampeter-Strasburg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Integrating Technology into the Daily 5</dc:title>
  <dc:creator>Victoria Grenier</dc:creator>
  <cp:lastModifiedBy>Victoria Grenier</cp:lastModifiedBy>
  <cp:revision>30</cp:revision>
  <dcterms:created xsi:type="dcterms:W3CDTF">2016-11-26T12:36:57Z</dcterms:created>
  <dcterms:modified xsi:type="dcterms:W3CDTF">2016-11-30T02:56:35Z</dcterms:modified>
</cp:coreProperties>
</file>