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2" r:id="rId3"/>
    <p:sldId id="257" r:id="rId4"/>
    <p:sldId id="270" r:id="rId5"/>
    <p:sldId id="267" r:id="rId6"/>
    <p:sldId id="269" r:id="rId7"/>
    <p:sldId id="261" r:id="rId8"/>
    <p:sldId id="281" r:id="rId9"/>
    <p:sldId id="282" r:id="rId10"/>
    <p:sldId id="283" r:id="rId11"/>
    <p:sldId id="284" r:id="rId12"/>
    <p:sldId id="285" r:id="rId13"/>
    <p:sldId id="263" r:id="rId14"/>
    <p:sldId id="268" r:id="rId15"/>
    <p:sldId id="273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4" autoAdjust="0"/>
    <p:restoredTop sz="94599" autoAdjust="0"/>
  </p:normalViewPr>
  <p:slideViewPr>
    <p:cSldViewPr>
      <p:cViewPr varScale="1">
        <p:scale>
          <a:sx n="80" d="100"/>
          <a:sy n="80" d="100"/>
        </p:scale>
        <p:origin x="468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12/4/2016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12/4/2016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12/4/2016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12/4/2016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drive.google.com/drive/u/2/folders/0B1-aGSO3O8SIfmJKU2FBZHlvUmxYUHpiWVc4Sl84UjNpV0ZxTGRWT2daeml5YzZmNzRodjA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rive.google.com/drive/u/2/folders/0B1-aGSO3O8SIfmJKU2FBZHlvUmxYUHpiWVc4Sl84UjNpV0ZxTGRWT2daeml5YzZmNzRodj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rive.google.com/drive/u/2/folders/0B1-aGSO3O8SIfmJKU2FBZHlvUmxYUHpiWVc4Sl84UjNpV0ZxTGRWT2daeml5YzZmNzRodj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rive.google.com/drive/u/2/folders/0B1-aGSO3O8SIfmJKU2FBZHlvUmxYUHpiWVc4Sl84UjNpV0ZxTGRWT2daeml5YzZmNzRodj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Integrating Technology into the Daily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Vicki Grenier</a:t>
            </a:r>
          </a:p>
          <a:p>
            <a:r>
              <a:rPr lang="en-US" dirty="0" err="1" smtClean="0"/>
              <a:t>Lampeter</a:t>
            </a:r>
            <a:r>
              <a:rPr lang="en-US" dirty="0" smtClean="0"/>
              <a:t>-Strasburg School District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0612" y="1363578"/>
            <a:ext cx="5480428" cy="48366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12" y="1399674"/>
            <a:ext cx="592574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260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2" y="1558090"/>
            <a:ext cx="5775158" cy="38440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529" y="1588169"/>
            <a:ext cx="5576087" cy="381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3125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012" y="1524000"/>
            <a:ext cx="5352768" cy="350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612" y="1544053"/>
            <a:ext cx="5334000" cy="347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6273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SpellingCity</a:t>
            </a:r>
            <a:r>
              <a:rPr lang="en-US" dirty="0" smtClean="0"/>
              <a:t>*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Study Island (root words and affixes)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aaaspell.com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812" y="1752600"/>
            <a:ext cx="340042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to Someone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Hangouts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Facetime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731" r="4437"/>
          <a:stretch/>
        </p:blipFill>
        <p:spPr>
          <a:xfrm>
            <a:off x="5713413" y="1905000"/>
            <a:ext cx="2590800" cy="1581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012" y="5029200"/>
            <a:ext cx="24098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0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973721"/>
            <a:ext cx="9143998" cy="607679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06871"/>
              </p:ext>
            </p:extLst>
          </p:nvPr>
        </p:nvGraphicFramePr>
        <p:xfrm>
          <a:off x="2741612" y="230521"/>
          <a:ext cx="9144000" cy="6436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76399"/>
                <a:gridCol w="1371601"/>
                <a:gridCol w="1524000"/>
                <a:gridCol w="1524000"/>
                <a:gridCol w="1371599"/>
                <a:gridCol w="16764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iOS App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Android App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Cost/Premium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Google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Kids A-Z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Schoology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Study Island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Newsela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News-O-</a:t>
                      </a:r>
                      <a:r>
                        <a:rPr lang="en-US" dirty="0" err="1" smtClean="0"/>
                        <a:t>Matic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 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Book Adventure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Tumble</a:t>
                      </a:r>
                      <a:r>
                        <a:rPr lang="en-US" baseline="0" dirty="0" smtClean="0"/>
                        <a:t> 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Tales2Go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NoRedInk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 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X?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aaaSpell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LearnZillion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Writing Challenge for Kids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844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Background and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6839" y="1905000"/>
            <a:ext cx="9144000" cy="4267200"/>
          </a:xfrm>
        </p:spPr>
        <p:txBody>
          <a:bodyPr/>
          <a:lstStyle/>
          <a:p>
            <a:r>
              <a:rPr lang="en-US" dirty="0" smtClean="0"/>
              <a:t>Certifications in Elementary, Early Childhood, and Special Education</a:t>
            </a:r>
          </a:p>
          <a:p>
            <a:r>
              <a:rPr lang="en-US" dirty="0" smtClean="0"/>
              <a:t>Masters in Learning, Design, and Technology (Penn State)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teacher (also have taught kindergarten and 5</a:t>
            </a:r>
            <a:r>
              <a:rPr lang="en-US" baseline="30000" dirty="0" smtClean="0"/>
              <a:t>th</a:t>
            </a:r>
            <a:r>
              <a:rPr lang="en-US" dirty="0" smtClean="0"/>
              <a:t> grades)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Philosophy: Technology should be integrated into classroom routines when it enhances student learning and engagement.  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3012" y="2438400"/>
            <a:ext cx="1676400" cy="1157436"/>
          </a:xfrm>
          <a:prstGeom prst="rect">
            <a:avLst/>
          </a:prstGeom>
        </p:spPr>
      </p:pic>
      <p:pic>
        <p:nvPicPr>
          <p:cNvPr id="1026" name="Picture 2" descr="Image result for Lampeter Strasburg School Distri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85" y="3530856"/>
            <a:ext cx="1217612" cy="101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04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4" y="1600200"/>
            <a:ext cx="91440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Based on the work of Gail </a:t>
            </a:r>
            <a:r>
              <a:rPr lang="en-US" dirty="0" err="1" smtClean="0"/>
              <a:t>Boushey</a:t>
            </a:r>
            <a:r>
              <a:rPr lang="en-US" dirty="0" smtClean="0"/>
              <a:t> &amp; Joan Moser </a:t>
            </a:r>
            <a:endParaRPr lang="en-US" dirty="0"/>
          </a:p>
          <a:p>
            <a:r>
              <a:rPr lang="en-US" dirty="0" smtClean="0"/>
              <a:t>Foundational alignments: </a:t>
            </a:r>
          </a:p>
          <a:p>
            <a:pPr lvl="1"/>
            <a:r>
              <a:rPr lang="en-US" dirty="0" smtClean="0"/>
              <a:t>“Routine </a:t>
            </a:r>
            <a:r>
              <a:rPr lang="en-US" dirty="0"/>
              <a:t>periods during which students read on their own, practicing old and new skills</a:t>
            </a:r>
          </a:p>
          <a:p>
            <a:pPr lvl="1"/>
            <a:r>
              <a:rPr lang="en-US" dirty="0"/>
              <a:t>Focused instruction that introduces new skills and guides student practice</a:t>
            </a:r>
          </a:p>
          <a:p>
            <a:pPr lvl="1"/>
            <a:r>
              <a:rPr lang="en-US" dirty="0"/>
              <a:t>Structure that reinforces independence</a:t>
            </a:r>
          </a:p>
          <a:p>
            <a:pPr lvl="1"/>
            <a:r>
              <a:rPr lang="en-US" dirty="0"/>
              <a:t>Student choice of activities and reading content</a:t>
            </a:r>
          </a:p>
          <a:p>
            <a:pPr lvl="1"/>
            <a:r>
              <a:rPr lang="en-US" dirty="0"/>
              <a:t>Authentic reading and writing tasks</a:t>
            </a:r>
          </a:p>
          <a:p>
            <a:pPr lvl="1"/>
            <a:r>
              <a:rPr lang="en-US" dirty="0"/>
              <a:t>Instruction and expectations that match brain </a:t>
            </a:r>
            <a:r>
              <a:rPr lang="en-US" dirty="0" smtClean="0"/>
              <a:t>development” </a:t>
            </a:r>
          </a:p>
          <a:p>
            <a:pPr lvl="5"/>
            <a:r>
              <a:rPr lang="en-US" dirty="0" smtClean="0"/>
              <a:t>The Daily Cafe</a:t>
            </a:r>
            <a:endParaRPr lang="en-US" dirty="0"/>
          </a:p>
          <a:p>
            <a:r>
              <a:rPr lang="en-US" dirty="0" smtClean="0"/>
              <a:t>Also could be used to integrate technology into any ELA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97030">
            <a:off x="9583561" y="3923980"/>
            <a:ext cx="2145033" cy="267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Daily 5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to Self</a:t>
            </a:r>
          </a:p>
          <a:p>
            <a:r>
              <a:rPr lang="en-US" dirty="0" smtClean="0"/>
              <a:t>Read to Someone</a:t>
            </a:r>
          </a:p>
          <a:p>
            <a:r>
              <a:rPr lang="en-US" dirty="0" smtClean="0"/>
              <a:t>Listening to Reading</a:t>
            </a:r>
          </a:p>
          <a:p>
            <a:r>
              <a:rPr lang="en-US" dirty="0" smtClean="0"/>
              <a:t>Word Work</a:t>
            </a:r>
            <a:endParaRPr lang="en-US" dirty="0"/>
          </a:p>
          <a:p>
            <a:r>
              <a:rPr lang="en-US" dirty="0" smtClean="0"/>
              <a:t>Work on Writing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5599">
            <a:off x="8160554" y="2410231"/>
            <a:ext cx="3121152" cy="23408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530" y="4602707"/>
            <a:ext cx="25146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4524">
            <a:off x="5618043" y="2316741"/>
            <a:ext cx="2460308" cy="268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40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to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600200"/>
            <a:ext cx="91440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Kids A-Z</a:t>
            </a:r>
          </a:p>
          <a:p>
            <a:r>
              <a:rPr lang="en-US" dirty="0" smtClean="0"/>
              <a:t>Schoology</a:t>
            </a:r>
          </a:p>
          <a:p>
            <a:r>
              <a:rPr lang="en-US" dirty="0" smtClean="0"/>
              <a:t>Study Island</a:t>
            </a:r>
          </a:p>
          <a:p>
            <a:r>
              <a:rPr lang="en-US" dirty="0" smtClean="0"/>
              <a:t>Reading Series (McGraw-Hill, Houghton Mifflin, etc.)</a:t>
            </a:r>
          </a:p>
          <a:p>
            <a:r>
              <a:rPr lang="en-US" dirty="0" err="1" smtClean="0">
                <a:hlinkClick r:id="rId2"/>
              </a:rPr>
              <a:t>Newsela</a:t>
            </a:r>
            <a:r>
              <a:rPr lang="en-US" dirty="0" smtClean="0"/>
              <a:t>*</a:t>
            </a:r>
          </a:p>
          <a:p>
            <a:r>
              <a:rPr lang="en-US" dirty="0" smtClean="0"/>
              <a:t>News-O-</a:t>
            </a:r>
            <a:r>
              <a:rPr lang="en-US" dirty="0" err="1" smtClean="0"/>
              <a:t>Matic</a:t>
            </a:r>
            <a:endParaRPr lang="en-US" dirty="0" smtClean="0"/>
          </a:p>
          <a:p>
            <a:r>
              <a:rPr lang="en-US" dirty="0" err="1" smtClean="0"/>
              <a:t>BookAdventure</a:t>
            </a:r>
            <a:endParaRPr lang="en-US" dirty="0" smtClean="0"/>
          </a:p>
          <a:p>
            <a:r>
              <a:rPr lang="en-US" dirty="0" smtClean="0"/>
              <a:t>Tumble Book Library</a:t>
            </a:r>
          </a:p>
          <a:p>
            <a:r>
              <a:rPr lang="en-US" dirty="0" smtClean="0"/>
              <a:t>Tales2Go</a:t>
            </a:r>
          </a:p>
          <a:p>
            <a:r>
              <a:rPr lang="en-US" dirty="0" smtClean="0">
                <a:hlinkClick r:id="rId2"/>
              </a:rPr>
              <a:t>Google Forms, Docs, and Drawings</a:t>
            </a:r>
            <a:r>
              <a:rPr lang="en-US" dirty="0" smtClean="0"/>
              <a:t>*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57" r="-1"/>
          <a:stretch/>
        </p:blipFill>
        <p:spPr>
          <a:xfrm>
            <a:off x="5103812" y="1828800"/>
            <a:ext cx="2590800" cy="885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3700" y="2438400"/>
            <a:ext cx="2390775" cy="1171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3561" y="3952875"/>
            <a:ext cx="1847850" cy="1514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4690" y="5429250"/>
            <a:ext cx="33242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073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to Reading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Kids A-Z</a:t>
            </a:r>
            <a:r>
              <a:rPr lang="en-US" dirty="0" smtClean="0"/>
              <a:t>*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Reading Program (McGraw-Hill, Houghton Mifflin, etc.)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News-O-</a:t>
            </a:r>
            <a:r>
              <a:rPr lang="en-US" dirty="0" err="1" smtClean="0">
                <a:hlinkClick r:id="rId2"/>
              </a:rPr>
              <a:t>Matic</a:t>
            </a:r>
            <a:r>
              <a:rPr lang="en-US" dirty="0" smtClean="0"/>
              <a:t>*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412" y="1752600"/>
            <a:ext cx="2686050" cy="1476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908" y="4559395"/>
            <a:ext cx="5448300" cy="161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55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on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Google Docs</a:t>
            </a:r>
            <a:r>
              <a:rPr lang="en-US" dirty="0" smtClean="0"/>
              <a:t>*</a:t>
            </a:r>
          </a:p>
          <a:p>
            <a:r>
              <a:rPr lang="en-US" dirty="0" smtClean="0"/>
              <a:t>Study Island</a:t>
            </a:r>
          </a:p>
          <a:p>
            <a:r>
              <a:rPr lang="en-US" dirty="0" err="1" smtClean="0">
                <a:hlinkClick r:id="rId2"/>
              </a:rPr>
              <a:t>NoRedInk</a:t>
            </a:r>
            <a:r>
              <a:rPr lang="en-US" dirty="0" smtClean="0"/>
              <a:t>*</a:t>
            </a:r>
          </a:p>
          <a:p>
            <a:r>
              <a:rPr lang="en-US" dirty="0" smtClean="0"/>
              <a:t>Writing Challenge for Kids(app)**</a:t>
            </a:r>
            <a:endParaRPr lang="en-US" dirty="0" smtClean="0"/>
          </a:p>
          <a:p>
            <a:r>
              <a:rPr lang="en-US" dirty="0" err="1" smtClean="0"/>
              <a:t>LearnZillion</a:t>
            </a:r>
            <a:endParaRPr lang="en-US" dirty="0" smtClean="0"/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Discussions</a:t>
            </a:r>
          </a:p>
          <a:p>
            <a:r>
              <a:rPr lang="en-US" dirty="0" smtClean="0"/>
              <a:t>Flippity.net (mad libs)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612" y="1857375"/>
            <a:ext cx="3390900" cy="1238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3" y="4267200"/>
            <a:ext cx="2105025" cy="1562100"/>
          </a:xfrm>
          <a:prstGeom prst="rect">
            <a:avLst/>
          </a:prstGeom>
        </p:spPr>
      </p:pic>
      <p:pic>
        <p:nvPicPr>
          <p:cNvPr id="1026" name="Picture 2" descr="Image result for writing challenge for ki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12" y="2971800"/>
            <a:ext cx="193357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94812" y="4905375"/>
            <a:ext cx="2085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/>
              <a:t>Writing Challenge for Kids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5894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Challenge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812" y="1447800"/>
            <a:ext cx="2971800" cy="51536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412" y="1372138"/>
            <a:ext cx="2667001" cy="53640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212" y="1295400"/>
            <a:ext cx="2743200" cy="541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9575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it! Step 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012" y="381000"/>
            <a:ext cx="4097029" cy="365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812" y="3581400"/>
            <a:ext cx="5040549" cy="30180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77790"/>
            <a:ext cx="4327568" cy="27132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12" y="4903959"/>
            <a:ext cx="30099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22989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7165</TotalTime>
  <Words>358</Words>
  <Application>Microsoft Office PowerPoint</Application>
  <PresentationFormat>Custom</PresentationFormat>
  <Paragraphs>151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Consolas</vt:lpstr>
      <vt:lpstr>Corbel</vt:lpstr>
      <vt:lpstr>Chalkboard 16x9</vt:lpstr>
      <vt:lpstr>Integrating Technology into the Daily 5</vt:lpstr>
      <vt:lpstr>My Background and Philosophy</vt:lpstr>
      <vt:lpstr>Introduction</vt:lpstr>
      <vt:lpstr>The Daily 5</vt:lpstr>
      <vt:lpstr>Read to Self</vt:lpstr>
      <vt:lpstr>Listening to Reading</vt:lpstr>
      <vt:lpstr>Work on Writing</vt:lpstr>
      <vt:lpstr>Writing Challenge</vt:lpstr>
      <vt:lpstr>Let’s Try it! Step 1</vt:lpstr>
      <vt:lpstr>Step 2</vt:lpstr>
      <vt:lpstr>Step 3</vt:lpstr>
      <vt:lpstr>Step 4</vt:lpstr>
      <vt:lpstr>Word Work</vt:lpstr>
      <vt:lpstr>Read to Someone</vt:lpstr>
      <vt:lpstr>Summary</vt:lpstr>
    </vt:vector>
  </TitlesOfParts>
  <Company>Lampeter-Strasburg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Technology into the Daily 5</dc:title>
  <dc:creator>Victoria Grenier</dc:creator>
  <cp:lastModifiedBy>Victoria Grenier</cp:lastModifiedBy>
  <cp:revision>36</cp:revision>
  <dcterms:created xsi:type="dcterms:W3CDTF">2016-11-26T12:36:57Z</dcterms:created>
  <dcterms:modified xsi:type="dcterms:W3CDTF">2016-12-06T03:27:23Z</dcterms:modified>
</cp:coreProperties>
</file>