
<file path=[Content_Types].xml><?xml version="1.0" encoding="utf-8"?>
<Types xmlns="http://schemas.openxmlformats.org/package/2006/content-types">
  <Default Extension="xml" ContentType="application/xml"/>
  <Default Extension="bin" ContentType="application/vnd.openxmlformats-officedocument.presentationml.printerSettings"/>
  <Default Extension="png" ContentType="image/png"/>
  <Default Extension="jpg" ContentType="image/jpe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77" r:id="rId1"/>
    <p:sldMasterId id="2147483678" r:id="rId2"/>
    <p:sldMasterId id="2147483679" r:id="rId3"/>
  </p:sldMasterIdLst>
  <p:notesMasterIdLst>
    <p:notesMasterId r:id="rId50"/>
  </p:notesMasterIdLst>
  <p:sldIdLst>
    <p:sldId id="256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6" r:id="rId24"/>
    <p:sldId id="277" r:id="rId25"/>
    <p:sldId id="278" r:id="rId26"/>
    <p:sldId id="279" r:id="rId27"/>
    <p:sldId id="280" r:id="rId28"/>
    <p:sldId id="281" r:id="rId29"/>
    <p:sldId id="282" r:id="rId30"/>
    <p:sldId id="283" r:id="rId31"/>
    <p:sldId id="284" r:id="rId32"/>
    <p:sldId id="285" r:id="rId33"/>
    <p:sldId id="286" r:id="rId34"/>
    <p:sldId id="287" r:id="rId35"/>
    <p:sldId id="288" r:id="rId36"/>
    <p:sldId id="289" r:id="rId37"/>
    <p:sldId id="290" r:id="rId38"/>
    <p:sldId id="291" r:id="rId39"/>
    <p:sldId id="292" r:id="rId40"/>
    <p:sldId id="293" r:id="rId41"/>
    <p:sldId id="294" r:id="rId42"/>
    <p:sldId id="295" r:id="rId43"/>
    <p:sldId id="296" r:id="rId44"/>
    <p:sldId id="297" r:id="rId45"/>
    <p:sldId id="298" r:id="rId46"/>
    <p:sldId id="299" r:id="rId47"/>
    <p:sldId id="300" r:id="rId48"/>
    <p:sldId id="301" r:id="rId49"/>
  </p:sldIdLst>
  <p:sldSz cx="9144000" cy="5143500" type="screen16x9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98" d="100"/>
          <a:sy n="98" d="100"/>
        </p:scale>
        <p:origin x="-992" y="-104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4" Type="http://schemas.openxmlformats.org/officeDocument/2006/relationships/slide" Target="slides/slide11.xml"/><Relationship Id="rId15" Type="http://schemas.openxmlformats.org/officeDocument/2006/relationships/slide" Target="slides/slide12.xml"/><Relationship Id="rId16" Type="http://schemas.openxmlformats.org/officeDocument/2006/relationships/slide" Target="slides/slide13.xml"/><Relationship Id="rId17" Type="http://schemas.openxmlformats.org/officeDocument/2006/relationships/slide" Target="slides/slide14.xml"/><Relationship Id="rId18" Type="http://schemas.openxmlformats.org/officeDocument/2006/relationships/slide" Target="slides/slide15.xml"/><Relationship Id="rId19" Type="http://schemas.openxmlformats.org/officeDocument/2006/relationships/slide" Target="slides/slide16.xml"/><Relationship Id="rId50" Type="http://schemas.openxmlformats.org/officeDocument/2006/relationships/notesMaster" Target="notesMasters/notesMaster1.xml"/><Relationship Id="rId51" Type="http://schemas.openxmlformats.org/officeDocument/2006/relationships/printerSettings" Target="printerSettings/printerSettings1.bin"/><Relationship Id="rId52" Type="http://schemas.openxmlformats.org/officeDocument/2006/relationships/presProps" Target="presProps.xml"/><Relationship Id="rId53" Type="http://schemas.openxmlformats.org/officeDocument/2006/relationships/viewProps" Target="viewProps.xml"/><Relationship Id="rId54" Type="http://schemas.openxmlformats.org/officeDocument/2006/relationships/theme" Target="theme/theme1.xml"/><Relationship Id="rId55" Type="http://schemas.openxmlformats.org/officeDocument/2006/relationships/tableStyles" Target="tableStyles.xml"/><Relationship Id="rId40" Type="http://schemas.openxmlformats.org/officeDocument/2006/relationships/slide" Target="slides/slide37.xml"/><Relationship Id="rId41" Type="http://schemas.openxmlformats.org/officeDocument/2006/relationships/slide" Target="slides/slide38.xml"/><Relationship Id="rId42" Type="http://schemas.openxmlformats.org/officeDocument/2006/relationships/slide" Target="slides/slide39.xml"/><Relationship Id="rId43" Type="http://schemas.openxmlformats.org/officeDocument/2006/relationships/slide" Target="slides/slide40.xml"/><Relationship Id="rId44" Type="http://schemas.openxmlformats.org/officeDocument/2006/relationships/slide" Target="slides/slide41.xml"/><Relationship Id="rId45" Type="http://schemas.openxmlformats.org/officeDocument/2006/relationships/slide" Target="slides/slide42.xml"/><Relationship Id="rId46" Type="http://schemas.openxmlformats.org/officeDocument/2006/relationships/slide" Target="slides/slide43.xml"/><Relationship Id="rId47" Type="http://schemas.openxmlformats.org/officeDocument/2006/relationships/slide" Target="slides/slide44.xml"/><Relationship Id="rId48" Type="http://schemas.openxmlformats.org/officeDocument/2006/relationships/slide" Target="slides/slide45.xml"/><Relationship Id="rId49" Type="http://schemas.openxmlformats.org/officeDocument/2006/relationships/slide" Target="slides/slide46.xml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Relationship Id="rId3" Type="http://schemas.openxmlformats.org/officeDocument/2006/relationships/slideMaster" Target="slideMasters/slideMaster3.xml"/><Relationship Id="rId4" Type="http://schemas.openxmlformats.org/officeDocument/2006/relationships/slide" Target="slides/slide1.xml"/><Relationship Id="rId5" Type="http://schemas.openxmlformats.org/officeDocument/2006/relationships/slide" Target="slides/slide2.xml"/><Relationship Id="rId6" Type="http://schemas.openxmlformats.org/officeDocument/2006/relationships/slide" Target="slides/slide3.xml"/><Relationship Id="rId7" Type="http://schemas.openxmlformats.org/officeDocument/2006/relationships/slide" Target="slides/slide4.xml"/><Relationship Id="rId8" Type="http://schemas.openxmlformats.org/officeDocument/2006/relationships/slide" Target="slides/slide5.xml"/><Relationship Id="rId9" Type="http://schemas.openxmlformats.org/officeDocument/2006/relationships/slide" Target="slides/slide6.xml"/><Relationship Id="rId30" Type="http://schemas.openxmlformats.org/officeDocument/2006/relationships/slide" Target="slides/slide27.xml"/><Relationship Id="rId31" Type="http://schemas.openxmlformats.org/officeDocument/2006/relationships/slide" Target="slides/slide28.xml"/><Relationship Id="rId32" Type="http://schemas.openxmlformats.org/officeDocument/2006/relationships/slide" Target="slides/slide29.xml"/><Relationship Id="rId33" Type="http://schemas.openxmlformats.org/officeDocument/2006/relationships/slide" Target="slides/slide30.xml"/><Relationship Id="rId34" Type="http://schemas.openxmlformats.org/officeDocument/2006/relationships/slide" Target="slides/slide31.xml"/><Relationship Id="rId35" Type="http://schemas.openxmlformats.org/officeDocument/2006/relationships/slide" Target="slides/slide32.xml"/><Relationship Id="rId36" Type="http://schemas.openxmlformats.org/officeDocument/2006/relationships/slide" Target="slides/slide33.xml"/><Relationship Id="rId37" Type="http://schemas.openxmlformats.org/officeDocument/2006/relationships/slide" Target="slides/slide34.xml"/><Relationship Id="rId38" Type="http://schemas.openxmlformats.org/officeDocument/2006/relationships/slide" Target="slides/slide35.xml"/><Relationship Id="rId39" Type="http://schemas.openxmlformats.org/officeDocument/2006/relationships/slide" Target="slides/slide36.xml"/><Relationship Id="rId20" Type="http://schemas.openxmlformats.org/officeDocument/2006/relationships/slide" Target="slides/slide17.xml"/><Relationship Id="rId21" Type="http://schemas.openxmlformats.org/officeDocument/2006/relationships/slide" Target="slides/slide18.xml"/><Relationship Id="rId22" Type="http://schemas.openxmlformats.org/officeDocument/2006/relationships/slide" Target="slides/slide19.xml"/><Relationship Id="rId23" Type="http://schemas.openxmlformats.org/officeDocument/2006/relationships/slide" Target="slides/slide20.xml"/><Relationship Id="rId24" Type="http://schemas.openxmlformats.org/officeDocument/2006/relationships/slide" Target="slides/slide21.xml"/><Relationship Id="rId25" Type="http://schemas.openxmlformats.org/officeDocument/2006/relationships/slide" Target="slides/slide22.xml"/><Relationship Id="rId26" Type="http://schemas.openxmlformats.org/officeDocument/2006/relationships/slide" Target="slides/slide23.xml"/><Relationship Id="rId27" Type="http://schemas.openxmlformats.org/officeDocument/2006/relationships/slide" Target="slides/slide24.xml"/><Relationship Id="rId28" Type="http://schemas.openxmlformats.org/officeDocument/2006/relationships/slide" Target="slides/slide25.xml"/><Relationship Id="rId29" Type="http://schemas.openxmlformats.org/officeDocument/2006/relationships/slide" Target="slides/slide26.xml"/><Relationship Id="rId10" Type="http://schemas.openxmlformats.org/officeDocument/2006/relationships/slide" Target="slides/slide7.xml"/><Relationship Id="rId11" Type="http://schemas.openxmlformats.org/officeDocument/2006/relationships/slide" Target="slides/slide8.xml"/><Relationship Id="rId12" Type="http://schemas.openxmlformats.org/officeDocument/2006/relationships/slide" Target="slides/slide9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4" name="Shape 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defRPr sz="1100"/>
            </a:lvl1pPr>
            <a:lvl2pPr lvl="1">
              <a:spcBef>
                <a:spcPts val="0"/>
              </a:spcBef>
              <a:defRPr sz="1100"/>
            </a:lvl2pPr>
            <a:lvl3pPr lvl="2">
              <a:spcBef>
                <a:spcPts val="0"/>
              </a:spcBef>
              <a:defRPr sz="1100"/>
            </a:lvl3pPr>
            <a:lvl4pPr lvl="3">
              <a:spcBef>
                <a:spcPts val="0"/>
              </a:spcBef>
              <a:defRPr sz="1100"/>
            </a:lvl4pPr>
            <a:lvl5pPr lvl="4">
              <a:spcBef>
                <a:spcPts val="0"/>
              </a:spcBef>
              <a:defRPr sz="1100"/>
            </a:lvl5pPr>
            <a:lvl6pPr lvl="5">
              <a:spcBef>
                <a:spcPts val="0"/>
              </a:spcBef>
              <a:defRPr sz="1100"/>
            </a:lvl6pPr>
            <a:lvl7pPr lvl="6">
              <a:spcBef>
                <a:spcPts val="0"/>
              </a:spcBef>
              <a:defRPr sz="1100"/>
            </a:lvl7pPr>
            <a:lvl8pPr lvl="7">
              <a:spcBef>
                <a:spcPts val="0"/>
              </a:spcBef>
              <a:defRPr sz="1100"/>
            </a:lvl8pPr>
            <a:lvl9pPr lvl="8">
              <a:spcBef>
                <a:spcPts val="0"/>
              </a:spcBef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4041145575"/>
      </p:ext>
    </p:extLst>
  </p:cSld>
  <p:clrMap bg1="lt1" tx1="dk1" bg2="dk2" tx2="lt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5.xml"/></Relationships>
</file>

<file path=ppt/notesSlides/_rels/notesSlide2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6.xml"/></Relationships>
</file>

<file path=ppt/notesSlides/_rels/notesSlide2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7.xml"/></Relationships>
</file>

<file path=ppt/notesSlides/_rels/notesSlide2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8.xml"/></Relationships>
</file>

<file path=ppt/notesSlides/_rels/notesSlide2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9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3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0.xml"/></Relationships>
</file>

<file path=ppt/notesSlides/_rels/notesSlide3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1.xml"/></Relationships>
</file>

<file path=ppt/notesSlides/_rels/notesSlide3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2.xml"/></Relationships>
</file>

<file path=ppt/notesSlides/_rels/notesSlide3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3.xml"/></Relationships>
</file>

<file path=ppt/notesSlides/_rels/notesSlide3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4.xml"/></Relationships>
</file>

<file path=ppt/notesSlides/_rels/notesSlide3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5.xml"/></Relationships>
</file>

<file path=ppt/notesSlides/_rels/notesSlide3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6.xml"/></Relationships>
</file>

<file path=ppt/notesSlides/_rels/notesSlide3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7.xml"/></Relationships>
</file>

<file path=ppt/notesSlides/_rels/notesSlide3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8.xml"/></Relationships>
</file>

<file path=ppt/notesSlides/_rels/notesSlide3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9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4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0.xml"/></Relationships>
</file>

<file path=ppt/notesSlides/_rels/notesSlide4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1.xml"/></Relationships>
</file>

<file path=ppt/notesSlides/_rels/notesSlide4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2.xml"/></Relationships>
</file>

<file path=ppt/notesSlides/_rels/notesSlide4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3.xml"/></Relationships>
</file>

<file path=ppt/notesSlides/_rels/notesSlide4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4.xml"/></Relationships>
</file>

<file path=ppt/notesSlides/_rels/notesSlide4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5.xml"/></Relationships>
</file>

<file path=ppt/notesSlides/_rels/notesSlide4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6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" name="Shape 250"/>
          <p:cNvSpPr>
            <a:spLocks noGrp="1" noRot="1" noChangeAspect="1"/>
          </p:cNvSpPr>
          <p:nvPr>
            <p:ph type="sldImg" idx="2"/>
          </p:nvPr>
        </p:nvSpPr>
        <p:spPr>
          <a:xfrm>
            <a:off x="381162" y="685800"/>
            <a:ext cx="6096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1" name="Shape 25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/>
              <a:t>PD Presentation begins here. </a:t>
            </a: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6" name="Shape 346"/>
          <p:cNvSpPr>
            <a:spLocks noGrp="1" noRot="1" noChangeAspect="1"/>
          </p:cNvSpPr>
          <p:nvPr>
            <p:ph type="sldImg" idx="2"/>
          </p:nvPr>
        </p:nvSpPr>
        <p:spPr>
          <a:xfrm>
            <a:off x="381175" y="685800"/>
            <a:ext cx="6096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47" name="Shape 34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3" name="Shape 353"/>
          <p:cNvSpPr>
            <a:spLocks noGrp="1" noRot="1" noChangeAspect="1"/>
          </p:cNvSpPr>
          <p:nvPr>
            <p:ph type="sldImg" idx="2"/>
          </p:nvPr>
        </p:nvSpPr>
        <p:spPr>
          <a:xfrm>
            <a:off x="381175" y="685800"/>
            <a:ext cx="6096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4" name="Shape 35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7" name="Shape 367"/>
          <p:cNvSpPr>
            <a:spLocks noGrp="1" noRot="1" noChangeAspect="1"/>
          </p:cNvSpPr>
          <p:nvPr>
            <p:ph type="sldImg" idx="2"/>
          </p:nvPr>
        </p:nvSpPr>
        <p:spPr>
          <a:xfrm>
            <a:off x="381175" y="685800"/>
            <a:ext cx="6096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68" name="Shape 36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7" name="Shape 377"/>
          <p:cNvSpPr>
            <a:spLocks noGrp="1" noRot="1" noChangeAspect="1"/>
          </p:cNvSpPr>
          <p:nvPr>
            <p:ph type="sldImg" idx="2"/>
          </p:nvPr>
        </p:nvSpPr>
        <p:spPr>
          <a:xfrm>
            <a:off x="381175" y="685800"/>
            <a:ext cx="6096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78" name="Shape 37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5" name="Shape 395"/>
          <p:cNvSpPr>
            <a:spLocks noGrp="1" noRot="1" noChangeAspect="1"/>
          </p:cNvSpPr>
          <p:nvPr>
            <p:ph type="sldImg" idx="2"/>
          </p:nvPr>
        </p:nvSpPr>
        <p:spPr>
          <a:xfrm>
            <a:off x="381175" y="685800"/>
            <a:ext cx="6096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96" name="Shape 39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2" name="Shape 402"/>
          <p:cNvSpPr>
            <a:spLocks noGrp="1" noRot="1" noChangeAspect="1"/>
          </p:cNvSpPr>
          <p:nvPr>
            <p:ph type="sldImg" idx="2"/>
          </p:nvPr>
        </p:nvSpPr>
        <p:spPr>
          <a:xfrm>
            <a:off x="381175" y="685800"/>
            <a:ext cx="6096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03" name="Shape 40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" name="Shape 409"/>
          <p:cNvSpPr>
            <a:spLocks noGrp="1" noRot="1" noChangeAspect="1"/>
          </p:cNvSpPr>
          <p:nvPr>
            <p:ph type="sldImg" idx="2"/>
          </p:nvPr>
        </p:nvSpPr>
        <p:spPr>
          <a:xfrm>
            <a:off x="381175" y="685800"/>
            <a:ext cx="6096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10" name="Shape 41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8" name="Shape 418"/>
          <p:cNvSpPr>
            <a:spLocks noGrp="1" noRot="1" noChangeAspect="1"/>
          </p:cNvSpPr>
          <p:nvPr>
            <p:ph type="sldImg" idx="2"/>
          </p:nvPr>
        </p:nvSpPr>
        <p:spPr>
          <a:xfrm>
            <a:off x="381175" y="685800"/>
            <a:ext cx="6096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19" name="Shape 41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5" name="Shape 425"/>
          <p:cNvSpPr>
            <a:spLocks noGrp="1" noRot="1" noChangeAspect="1"/>
          </p:cNvSpPr>
          <p:nvPr>
            <p:ph type="sldImg" idx="2"/>
          </p:nvPr>
        </p:nvSpPr>
        <p:spPr>
          <a:xfrm>
            <a:off x="381175" y="685800"/>
            <a:ext cx="6096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26" name="Shape 42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5" name="Shape 435"/>
          <p:cNvSpPr>
            <a:spLocks noGrp="1" noRot="1" noChangeAspect="1"/>
          </p:cNvSpPr>
          <p:nvPr>
            <p:ph type="sldImg" idx="2"/>
          </p:nvPr>
        </p:nvSpPr>
        <p:spPr>
          <a:xfrm>
            <a:off x="381175" y="685800"/>
            <a:ext cx="6096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36" name="Shape 43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4" name="Shape 264"/>
          <p:cNvSpPr>
            <a:spLocks noGrp="1" noRot="1" noChangeAspect="1"/>
          </p:cNvSpPr>
          <p:nvPr>
            <p:ph type="sldImg" idx="2"/>
          </p:nvPr>
        </p:nvSpPr>
        <p:spPr>
          <a:xfrm>
            <a:off x="381175" y="685800"/>
            <a:ext cx="6096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5" name="Shape 26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1" name="Shape 441"/>
          <p:cNvSpPr>
            <a:spLocks noGrp="1" noRot="1" noChangeAspect="1"/>
          </p:cNvSpPr>
          <p:nvPr>
            <p:ph type="sldImg" idx="2"/>
          </p:nvPr>
        </p:nvSpPr>
        <p:spPr>
          <a:xfrm>
            <a:off x="381175" y="685800"/>
            <a:ext cx="6096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42" name="Shape 44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2" name="Shape 462"/>
          <p:cNvSpPr>
            <a:spLocks noGrp="1" noRot="1" noChangeAspect="1"/>
          </p:cNvSpPr>
          <p:nvPr>
            <p:ph type="sldImg" idx="2"/>
          </p:nvPr>
        </p:nvSpPr>
        <p:spPr>
          <a:xfrm>
            <a:off x="381175" y="685800"/>
            <a:ext cx="6096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63" name="Shape 46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9" name="Shape 469"/>
          <p:cNvSpPr>
            <a:spLocks noGrp="1" noRot="1" noChangeAspect="1"/>
          </p:cNvSpPr>
          <p:nvPr>
            <p:ph type="sldImg" idx="2"/>
          </p:nvPr>
        </p:nvSpPr>
        <p:spPr>
          <a:xfrm>
            <a:off x="381175" y="685800"/>
            <a:ext cx="6096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70" name="Shape 47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5" name="Shape 475"/>
          <p:cNvSpPr>
            <a:spLocks noGrp="1" noRot="1" noChangeAspect="1"/>
          </p:cNvSpPr>
          <p:nvPr>
            <p:ph type="sldImg" idx="2"/>
          </p:nvPr>
        </p:nvSpPr>
        <p:spPr>
          <a:xfrm>
            <a:off x="381175" y="685800"/>
            <a:ext cx="6096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76" name="Shape 47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0" name="Shape 490"/>
          <p:cNvSpPr>
            <a:spLocks noGrp="1" noRot="1" noChangeAspect="1"/>
          </p:cNvSpPr>
          <p:nvPr>
            <p:ph type="sldImg" idx="2"/>
          </p:nvPr>
        </p:nvSpPr>
        <p:spPr>
          <a:xfrm>
            <a:off x="381175" y="685800"/>
            <a:ext cx="6096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91" name="Shape 49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5" name="Shape 505"/>
          <p:cNvSpPr>
            <a:spLocks noGrp="1" noRot="1" noChangeAspect="1"/>
          </p:cNvSpPr>
          <p:nvPr>
            <p:ph type="sldImg" idx="2"/>
          </p:nvPr>
        </p:nvSpPr>
        <p:spPr>
          <a:xfrm>
            <a:off x="381175" y="685800"/>
            <a:ext cx="6096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06" name="Shape 50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7" name="Shape 517"/>
          <p:cNvSpPr>
            <a:spLocks noGrp="1" noRot="1" noChangeAspect="1"/>
          </p:cNvSpPr>
          <p:nvPr>
            <p:ph type="sldImg" idx="2"/>
          </p:nvPr>
        </p:nvSpPr>
        <p:spPr>
          <a:xfrm>
            <a:off x="381175" y="685800"/>
            <a:ext cx="6096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18" name="Shape 51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7" name="Shape 527"/>
          <p:cNvSpPr>
            <a:spLocks noGrp="1" noRot="1" noChangeAspect="1"/>
          </p:cNvSpPr>
          <p:nvPr>
            <p:ph type="sldImg" idx="2"/>
          </p:nvPr>
        </p:nvSpPr>
        <p:spPr>
          <a:xfrm>
            <a:off x="381175" y="685800"/>
            <a:ext cx="6096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8" name="Shape 52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7" name="Shape 537"/>
          <p:cNvSpPr>
            <a:spLocks noGrp="1" noRot="1" noChangeAspect="1"/>
          </p:cNvSpPr>
          <p:nvPr>
            <p:ph type="sldImg" idx="2"/>
          </p:nvPr>
        </p:nvSpPr>
        <p:spPr>
          <a:xfrm>
            <a:off x="381175" y="685800"/>
            <a:ext cx="6096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38" name="Shape 53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4" name="Shape 544"/>
          <p:cNvSpPr>
            <a:spLocks noGrp="1" noRot="1" noChangeAspect="1"/>
          </p:cNvSpPr>
          <p:nvPr>
            <p:ph type="sldImg" idx="2"/>
          </p:nvPr>
        </p:nvSpPr>
        <p:spPr>
          <a:xfrm>
            <a:off x="381175" y="685800"/>
            <a:ext cx="6096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45" name="Shape 54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4" name="Shape 274"/>
          <p:cNvSpPr>
            <a:spLocks noGrp="1" noRot="1" noChangeAspect="1"/>
          </p:cNvSpPr>
          <p:nvPr>
            <p:ph type="sldImg" idx="2"/>
          </p:nvPr>
        </p:nvSpPr>
        <p:spPr>
          <a:xfrm>
            <a:off x="381175" y="685800"/>
            <a:ext cx="6096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5" name="Shape 27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4" name="Shape 554"/>
          <p:cNvSpPr>
            <a:spLocks noGrp="1" noRot="1" noChangeAspect="1"/>
          </p:cNvSpPr>
          <p:nvPr>
            <p:ph type="sldImg" idx="2"/>
          </p:nvPr>
        </p:nvSpPr>
        <p:spPr>
          <a:xfrm>
            <a:off x="381175" y="685800"/>
            <a:ext cx="6096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55" name="Shape 55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2" name="Shape 562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63" name="Shape 56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/>
              <a:t>If you do not want teachers to change any class settings, remove this slide. </a:t>
            </a:r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2" name="Shape 572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73" name="Shape 57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" name="Shape 583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84" name="Shape 58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1" name="Shape 591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92" name="Shape 59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9" name="Shape 599"/>
          <p:cNvSpPr>
            <a:spLocks noGrp="1" noRot="1" noChangeAspect="1"/>
          </p:cNvSpPr>
          <p:nvPr>
            <p:ph type="sldImg" idx="2"/>
          </p:nvPr>
        </p:nvSpPr>
        <p:spPr>
          <a:xfrm>
            <a:off x="381175" y="685800"/>
            <a:ext cx="6096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00" name="Shape 60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8" name="Shape 608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09" name="Shape 60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5" name="Shape 615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16" name="Shape 61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2" name="Shape 622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23" name="Shape 62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1" name="Shape 631"/>
          <p:cNvSpPr>
            <a:spLocks noGrp="1" noRot="1" noChangeAspect="1"/>
          </p:cNvSpPr>
          <p:nvPr>
            <p:ph type="sldImg" idx="2"/>
          </p:nvPr>
        </p:nvSpPr>
        <p:spPr>
          <a:xfrm>
            <a:off x="381175" y="685800"/>
            <a:ext cx="6096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32" name="Shape 63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0" name="Shape 280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1" name="Shape 2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9" name="Shape 639"/>
          <p:cNvSpPr>
            <a:spLocks noGrp="1" noRot="1" noChangeAspect="1"/>
          </p:cNvSpPr>
          <p:nvPr>
            <p:ph type="sldImg" idx="2"/>
          </p:nvPr>
        </p:nvSpPr>
        <p:spPr>
          <a:xfrm>
            <a:off x="381175" y="685800"/>
            <a:ext cx="6096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40" name="Shape 64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7" name="Shape 647"/>
          <p:cNvSpPr>
            <a:spLocks noGrp="1" noRot="1" noChangeAspect="1"/>
          </p:cNvSpPr>
          <p:nvPr>
            <p:ph type="sldImg" idx="2"/>
          </p:nvPr>
        </p:nvSpPr>
        <p:spPr>
          <a:xfrm>
            <a:off x="381175" y="685800"/>
            <a:ext cx="6096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48" name="Shape 64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" name="Shape 655"/>
          <p:cNvSpPr>
            <a:spLocks noGrp="1" noRot="1" noChangeAspect="1"/>
          </p:cNvSpPr>
          <p:nvPr>
            <p:ph type="sldImg" idx="2"/>
          </p:nvPr>
        </p:nvSpPr>
        <p:spPr>
          <a:xfrm>
            <a:off x="381175" y="685800"/>
            <a:ext cx="6096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56" name="Shape 65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2" name="Shape 662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63" name="Shape 66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2" name="Shape 672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73" name="Shape 67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1" name="Shape 681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82" name="Shape 68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9" name="Shape 689"/>
          <p:cNvSpPr>
            <a:spLocks noGrp="1" noRot="1" noChangeAspect="1"/>
          </p:cNvSpPr>
          <p:nvPr>
            <p:ph type="sldImg" idx="2"/>
          </p:nvPr>
        </p:nvSpPr>
        <p:spPr>
          <a:xfrm>
            <a:off x="381175" y="685800"/>
            <a:ext cx="6096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90" name="Shape 69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1" name="Shape 291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92" name="Shape 29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8" name="Shape 298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99" name="Shape 29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0" name="Shape 310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11" name="Shape 31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2" name="Shape 322"/>
          <p:cNvSpPr>
            <a:spLocks noGrp="1" noRot="1" noChangeAspect="1"/>
          </p:cNvSpPr>
          <p:nvPr>
            <p:ph type="sldImg" idx="2"/>
          </p:nvPr>
        </p:nvSpPr>
        <p:spPr>
          <a:xfrm>
            <a:off x="381175" y="685800"/>
            <a:ext cx="6096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23" name="Shape 32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0" name="Shape 330"/>
          <p:cNvSpPr>
            <a:spLocks noGrp="1" noRot="1" noChangeAspect="1"/>
          </p:cNvSpPr>
          <p:nvPr>
            <p:ph type="sldImg" idx="2"/>
          </p:nvPr>
        </p:nvSpPr>
        <p:spPr>
          <a:xfrm>
            <a:off x="381175" y="685800"/>
            <a:ext cx="6096299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31" name="Shape 33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hape 10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599" cy="2052599"/>
          </a:xfrm>
          <a:prstGeom prst="rect">
            <a:avLst/>
          </a:prstGeom>
        </p:spPr>
        <p:txBody>
          <a:bodyPr lIns="91425" tIns="91425" rIns="91425" bIns="91425" anchor="b" anchorCtr="0"/>
          <a:lstStyle>
            <a:lvl1pPr lvl="0" algn="ctr">
              <a:spcBef>
                <a:spcPts val="0"/>
              </a:spcBef>
              <a:buSzPct val="100000"/>
              <a:defRPr sz="5200"/>
            </a:lvl1pPr>
            <a:lvl2pPr lvl="1" algn="ctr">
              <a:spcBef>
                <a:spcPts val="0"/>
              </a:spcBef>
              <a:buSzPct val="100000"/>
              <a:defRPr sz="5200"/>
            </a:lvl2pPr>
            <a:lvl3pPr lvl="2" algn="ctr">
              <a:spcBef>
                <a:spcPts val="0"/>
              </a:spcBef>
              <a:buSzPct val="100000"/>
              <a:defRPr sz="5200"/>
            </a:lvl3pPr>
            <a:lvl4pPr lvl="3" algn="ctr">
              <a:spcBef>
                <a:spcPts val="0"/>
              </a:spcBef>
              <a:buSzPct val="100000"/>
              <a:defRPr sz="5200"/>
            </a:lvl4pPr>
            <a:lvl5pPr lvl="4" algn="ctr">
              <a:spcBef>
                <a:spcPts val="0"/>
              </a:spcBef>
              <a:buSzPct val="100000"/>
              <a:defRPr sz="5200"/>
            </a:lvl5pPr>
            <a:lvl6pPr lvl="5" algn="ctr">
              <a:spcBef>
                <a:spcPts val="0"/>
              </a:spcBef>
              <a:buSzPct val="100000"/>
              <a:defRPr sz="5200"/>
            </a:lvl6pPr>
            <a:lvl7pPr lvl="6" algn="ctr">
              <a:spcBef>
                <a:spcPts val="0"/>
              </a:spcBef>
              <a:buSzPct val="100000"/>
              <a:defRPr sz="5200"/>
            </a:lvl7pPr>
            <a:lvl8pPr lvl="7" algn="ctr">
              <a:spcBef>
                <a:spcPts val="0"/>
              </a:spcBef>
              <a:buSzPct val="100000"/>
              <a:defRPr sz="5200"/>
            </a:lvl8pPr>
            <a:lvl9pPr lvl="8" algn="ctr">
              <a:spcBef>
                <a:spcPts val="0"/>
              </a:spcBef>
              <a:buSzPct val="100000"/>
              <a:defRPr sz="5200"/>
            </a:lvl9pPr>
          </a:lstStyle>
          <a:p>
            <a:endParaRPr/>
          </a:p>
        </p:txBody>
      </p:sp>
      <p:sp>
        <p:nvSpPr>
          <p:cNvPr id="11" name="Shape 11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599" cy="7926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9pPr>
          </a:lstStyle>
          <a:p>
            <a:endParaRPr/>
          </a:p>
        </p:txBody>
      </p:sp>
      <p:sp>
        <p:nvSpPr>
          <p:cNvPr id="12" name="Shape 12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699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  <a:endParaRPr lang="e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Big number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Shape 45"/>
          <p:cNvSpPr txBox="1">
            <a:spLocks noGrp="1"/>
          </p:cNvSpPr>
          <p:nvPr>
            <p:ph type="title"/>
          </p:nvPr>
        </p:nvSpPr>
        <p:spPr>
          <a:xfrm>
            <a:off x="311700" y="1106125"/>
            <a:ext cx="8520599" cy="1963500"/>
          </a:xfrm>
          <a:prstGeom prst="rect">
            <a:avLst/>
          </a:prstGeom>
        </p:spPr>
        <p:txBody>
          <a:bodyPr lIns="91425" tIns="91425" rIns="91425" bIns="91425" anchor="b" anchorCtr="0"/>
          <a:lstStyle>
            <a:lvl1pPr lvl="0" algn="ctr">
              <a:spcBef>
                <a:spcPts val="0"/>
              </a:spcBef>
              <a:buSzPct val="100000"/>
              <a:defRPr sz="12000"/>
            </a:lvl1pPr>
            <a:lvl2pPr lvl="1" algn="ctr">
              <a:spcBef>
                <a:spcPts val="0"/>
              </a:spcBef>
              <a:buSzPct val="100000"/>
              <a:defRPr sz="12000"/>
            </a:lvl2pPr>
            <a:lvl3pPr lvl="2" algn="ctr">
              <a:spcBef>
                <a:spcPts val="0"/>
              </a:spcBef>
              <a:buSzPct val="100000"/>
              <a:defRPr sz="12000"/>
            </a:lvl3pPr>
            <a:lvl4pPr lvl="3" algn="ctr">
              <a:spcBef>
                <a:spcPts val="0"/>
              </a:spcBef>
              <a:buSzPct val="100000"/>
              <a:defRPr sz="12000"/>
            </a:lvl4pPr>
            <a:lvl5pPr lvl="4" algn="ctr">
              <a:spcBef>
                <a:spcPts val="0"/>
              </a:spcBef>
              <a:buSzPct val="100000"/>
              <a:defRPr sz="12000"/>
            </a:lvl5pPr>
            <a:lvl6pPr lvl="5" algn="ctr">
              <a:spcBef>
                <a:spcPts val="0"/>
              </a:spcBef>
              <a:buSzPct val="100000"/>
              <a:defRPr sz="12000"/>
            </a:lvl6pPr>
            <a:lvl7pPr lvl="6" algn="ctr">
              <a:spcBef>
                <a:spcPts val="0"/>
              </a:spcBef>
              <a:buSzPct val="100000"/>
              <a:defRPr sz="12000"/>
            </a:lvl7pPr>
            <a:lvl8pPr lvl="7" algn="ctr">
              <a:spcBef>
                <a:spcPts val="0"/>
              </a:spcBef>
              <a:buSzPct val="100000"/>
              <a:defRPr sz="12000"/>
            </a:lvl8pPr>
            <a:lvl9pPr lvl="8" algn="ctr">
              <a:spcBef>
                <a:spcPts val="0"/>
              </a:spcBef>
              <a:buSzPct val="100000"/>
              <a:defRPr sz="12000"/>
            </a:lvl9pPr>
          </a:lstStyle>
          <a:p>
            <a:endParaRPr/>
          </a:p>
        </p:txBody>
      </p:sp>
      <p:sp>
        <p:nvSpPr>
          <p:cNvPr id="46" name="Shape 46"/>
          <p:cNvSpPr txBox="1">
            <a:spLocks noGrp="1"/>
          </p:cNvSpPr>
          <p:nvPr>
            <p:ph type="body" idx="1"/>
          </p:nvPr>
        </p:nvSpPr>
        <p:spPr>
          <a:xfrm>
            <a:off x="311700" y="3152225"/>
            <a:ext cx="8520599" cy="13008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 algn="ctr">
              <a:spcBef>
                <a:spcPts val="0"/>
              </a:spcBef>
              <a:defRPr/>
            </a:lvl1pPr>
            <a:lvl2pPr lvl="1" algn="ctr">
              <a:spcBef>
                <a:spcPts val="0"/>
              </a:spcBef>
              <a:defRPr/>
            </a:lvl2pPr>
            <a:lvl3pPr lvl="2" algn="ctr">
              <a:spcBef>
                <a:spcPts val="0"/>
              </a:spcBef>
              <a:defRPr/>
            </a:lvl3pPr>
            <a:lvl4pPr lvl="3" algn="ctr">
              <a:spcBef>
                <a:spcPts val="0"/>
              </a:spcBef>
              <a:defRPr/>
            </a:lvl4pPr>
            <a:lvl5pPr lvl="4" algn="ctr">
              <a:spcBef>
                <a:spcPts val="0"/>
              </a:spcBef>
              <a:defRPr/>
            </a:lvl5pPr>
            <a:lvl6pPr lvl="5" algn="ctr">
              <a:spcBef>
                <a:spcPts val="0"/>
              </a:spcBef>
              <a:defRPr/>
            </a:lvl6pPr>
            <a:lvl7pPr lvl="6" algn="ctr">
              <a:spcBef>
                <a:spcPts val="0"/>
              </a:spcBef>
              <a:defRPr/>
            </a:lvl7pPr>
            <a:lvl8pPr lvl="7" algn="ctr">
              <a:spcBef>
                <a:spcPts val="0"/>
              </a:spcBef>
              <a:defRPr/>
            </a:lvl8pPr>
            <a:lvl9pPr lvl="8" algn="ctr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47" name="Shape 47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699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  <a:endParaRPr lang="e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Shape 49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699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  <a:endParaRPr lang="en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Shape 51"/>
          <p:cNvSpPr txBox="1">
            <a:spLocks noGrp="1"/>
          </p:cNvSpPr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lvl="0" algn="ctr" rtl="0">
              <a:spcBef>
                <a:spcPts val="0"/>
              </a:spcBef>
              <a:buClr>
                <a:schemeClr val="dk1"/>
              </a:buClr>
              <a:buFont typeface="Calibri"/>
              <a:buNone/>
              <a:defRPr/>
            </a:lvl1pPr>
            <a:lvl2pPr lvl="1" rtl="0">
              <a:spcBef>
                <a:spcPts val="0"/>
              </a:spcBef>
              <a:defRPr/>
            </a:lvl2pPr>
            <a:lvl3pPr lvl="2" rtl="0">
              <a:spcBef>
                <a:spcPts val="0"/>
              </a:spcBef>
              <a:defRPr/>
            </a:lvl3pPr>
            <a:lvl4pPr lvl="3" rtl="0">
              <a:spcBef>
                <a:spcPts val="0"/>
              </a:spcBef>
              <a:defRPr/>
            </a:lvl4pPr>
            <a:lvl5pPr lvl="4" rtl="0">
              <a:spcBef>
                <a:spcPts val="0"/>
              </a:spcBef>
              <a:defRPr/>
            </a:lvl5pPr>
            <a:lvl6pPr lvl="5" rtl="0">
              <a:spcBef>
                <a:spcPts val="0"/>
              </a:spcBef>
              <a:defRPr/>
            </a:lvl6pPr>
            <a:lvl7pPr lvl="6" rtl="0">
              <a:spcBef>
                <a:spcPts val="0"/>
              </a:spcBef>
              <a:defRPr/>
            </a:lvl7pPr>
            <a:lvl8pPr lvl="7" rtl="0">
              <a:spcBef>
                <a:spcPts val="0"/>
              </a:spcBef>
              <a:defRPr/>
            </a:lvl8pPr>
            <a:lvl9pPr lvl="8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52" name="Shape 52"/>
          <p:cNvSpPr txBox="1">
            <a:spLocks noGrp="1"/>
          </p:cNvSpPr>
          <p:nvPr>
            <p:ph type="body" idx="1"/>
          </p:nvPr>
        </p:nvSpPr>
        <p:spPr>
          <a:xfrm>
            <a:off x="457200" y="1200150"/>
            <a:ext cx="8229600" cy="33945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342900" lvl="0" indent="-139700" algn="l" rtl="0">
              <a:spcBef>
                <a:spcPts val="640"/>
              </a:spcBef>
              <a:buClr>
                <a:schemeClr val="dk1"/>
              </a:buClr>
              <a:buFont typeface="Arial"/>
              <a:buChar char="•"/>
              <a:defRPr/>
            </a:lvl1pPr>
            <a:lvl2pPr marL="742950" lvl="1" indent="-107950" algn="l" rtl="0">
              <a:spcBef>
                <a:spcPts val="560"/>
              </a:spcBef>
              <a:buClr>
                <a:schemeClr val="dk1"/>
              </a:buClr>
              <a:buFont typeface="Arial"/>
              <a:buChar char="–"/>
              <a:defRPr/>
            </a:lvl2pPr>
            <a:lvl3pPr marL="1143000" lvl="2" indent="-76200" algn="l" rtl="0">
              <a:spcBef>
                <a:spcPts val="480"/>
              </a:spcBef>
              <a:buClr>
                <a:schemeClr val="dk1"/>
              </a:buClr>
              <a:buFont typeface="Arial"/>
              <a:buChar char="•"/>
              <a:defRPr/>
            </a:lvl3pPr>
            <a:lvl4pPr marL="1600200" lvl="3" indent="-101600" algn="l" rtl="0">
              <a:spcBef>
                <a:spcPts val="400"/>
              </a:spcBef>
              <a:buClr>
                <a:schemeClr val="dk1"/>
              </a:buClr>
              <a:buFont typeface="Arial"/>
              <a:buChar char="–"/>
              <a:defRPr/>
            </a:lvl4pPr>
            <a:lvl5pPr marL="2057400" lvl="4" indent="-101600" algn="l" rtl="0">
              <a:spcBef>
                <a:spcPts val="400"/>
              </a:spcBef>
              <a:buClr>
                <a:schemeClr val="dk1"/>
              </a:buClr>
              <a:buFont typeface="Arial"/>
              <a:buChar char="»"/>
              <a:defRPr/>
            </a:lvl5pPr>
            <a:lvl6pPr marL="2514600" lvl="5" indent="-101600" algn="l" rtl="0">
              <a:spcBef>
                <a:spcPts val="400"/>
              </a:spcBef>
              <a:buClr>
                <a:schemeClr val="dk1"/>
              </a:buClr>
              <a:buFont typeface="Arial"/>
              <a:buChar char="•"/>
              <a:defRPr/>
            </a:lvl6pPr>
            <a:lvl7pPr marL="2971800" lvl="6" indent="-101600" algn="l" rtl="0">
              <a:spcBef>
                <a:spcPts val="400"/>
              </a:spcBef>
              <a:buClr>
                <a:schemeClr val="dk1"/>
              </a:buClr>
              <a:buFont typeface="Arial"/>
              <a:buChar char="•"/>
              <a:defRPr/>
            </a:lvl7pPr>
            <a:lvl8pPr marL="3429000" lvl="7" indent="-101600" algn="l" rtl="0">
              <a:spcBef>
                <a:spcPts val="400"/>
              </a:spcBef>
              <a:buClr>
                <a:schemeClr val="dk1"/>
              </a:buClr>
              <a:buFont typeface="Arial"/>
              <a:buChar char="•"/>
              <a:defRPr/>
            </a:lvl8pPr>
            <a:lvl9pPr marL="3886200" lvl="8" indent="-101600" algn="l" rtl="0">
              <a:spcBef>
                <a:spcPts val="400"/>
              </a:spcBef>
              <a:buClr>
                <a:schemeClr val="dk1"/>
              </a:buClr>
              <a:buFont typeface="Arial"/>
              <a:buChar char="•"/>
              <a:defRPr/>
            </a:lvl9pPr>
          </a:lstStyle>
          <a:p>
            <a:endParaRPr/>
          </a:p>
        </p:txBody>
      </p:sp>
      <p:sp>
        <p:nvSpPr>
          <p:cNvPr id="53" name="Shape 53"/>
          <p:cNvSpPr txBox="1">
            <a:spLocks noGrp="1"/>
          </p:cNvSpPr>
          <p:nvPr>
            <p:ph type="dt" idx="10"/>
          </p:nvPr>
        </p:nvSpPr>
        <p:spPr>
          <a:xfrm>
            <a:off x="457200" y="4767262"/>
            <a:ext cx="2133600" cy="2739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defRPr/>
            </a:lvl1pPr>
            <a:lvl2pPr marL="457200" marR="0" lvl="1" indent="0" algn="l" rtl="0">
              <a:spcBef>
                <a:spcPts val="0"/>
              </a:spcBef>
              <a:defRPr/>
            </a:lvl2pPr>
            <a:lvl3pPr marL="914400" marR="0" lvl="2" indent="0" algn="l" rtl="0">
              <a:spcBef>
                <a:spcPts val="0"/>
              </a:spcBef>
              <a:defRPr/>
            </a:lvl3pPr>
            <a:lvl4pPr marL="1371600" marR="0" lvl="3" indent="0" algn="l" rtl="0">
              <a:spcBef>
                <a:spcPts val="0"/>
              </a:spcBef>
              <a:defRPr/>
            </a:lvl4pPr>
            <a:lvl5pPr marL="1828800" marR="0" lvl="4" indent="0" algn="l" rtl="0">
              <a:spcBef>
                <a:spcPts val="0"/>
              </a:spcBef>
              <a:defRPr/>
            </a:lvl5pPr>
            <a:lvl6pPr marL="2286000" marR="0" lvl="5" indent="0" algn="l" rtl="0">
              <a:spcBef>
                <a:spcPts val="0"/>
              </a:spcBef>
              <a:defRPr/>
            </a:lvl6pPr>
            <a:lvl7pPr marL="2743200" marR="0" lvl="6" indent="0" algn="l" rtl="0">
              <a:spcBef>
                <a:spcPts val="0"/>
              </a:spcBef>
              <a:defRPr/>
            </a:lvl7pPr>
            <a:lvl8pPr marL="3200400" marR="0" lvl="7" indent="0" algn="l" rtl="0">
              <a:spcBef>
                <a:spcPts val="0"/>
              </a:spcBef>
              <a:defRPr/>
            </a:lvl8pPr>
            <a:lvl9pPr marL="3657600" marR="0" lvl="8" indent="0" algn="l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54" name="Shape 54"/>
          <p:cNvSpPr txBox="1">
            <a:spLocks noGrp="1"/>
          </p:cNvSpPr>
          <p:nvPr>
            <p:ph type="ftr" idx="11"/>
          </p:nvPr>
        </p:nvSpPr>
        <p:spPr>
          <a:xfrm>
            <a:off x="3124200" y="4767262"/>
            <a:ext cx="2895600" cy="2739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lvl="0" indent="0" algn="ctr" rtl="0">
              <a:spcBef>
                <a:spcPts val="0"/>
              </a:spcBef>
              <a:defRPr/>
            </a:lvl1pPr>
            <a:lvl2pPr marL="457200" marR="0" lvl="1" indent="0" algn="l" rtl="0">
              <a:spcBef>
                <a:spcPts val="0"/>
              </a:spcBef>
              <a:defRPr/>
            </a:lvl2pPr>
            <a:lvl3pPr marL="914400" marR="0" lvl="2" indent="0" algn="l" rtl="0">
              <a:spcBef>
                <a:spcPts val="0"/>
              </a:spcBef>
              <a:defRPr/>
            </a:lvl3pPr>
            <a:lvl4pPr marL="1371600" marR="0" lvl="3" indent="0" algn="l" rtl="0">
              <a:spcBef>
                <a:spcPts val="0"/>
              </a:spcBef>
              <a:defRPr/>
            </a:lvl4pPr>
            <a:lvl5pPr marL="1828800" marR="0" lvl="4" indent="0" algn="l" rtl="0">
              <a:spcBef>
                <a:spcPts val="0"/>
              </a:spcBef>
              <a:defRPr/>
            </a:lvl5pPr>
            <a:lvl6pPr marL="2286000" marR="0" lvl="5" indent="0" algn="l" rtl="0">
              <a:spcBef>
                <a:spcPts val="0"/>
              </a:spcBef>
              <a:defRPr/>
            </a:lvl6pPr>
            <a:lvl7pPr marL="2743200" marR="0" lvl="6" indent="0" algn="l" rtl="0">
              <a:spcBef>
                <a:spcPts val="0"/>
              </a:spcBef>
              <a:defRPr/>
            </a:lvl7pPr>
            <a:lvl8pPr marL="3200400" marR="0" lvl="7" indent="0" algn="l" rtl="0">
              <a:spcBef>
                <a:spcPts val="0"/>
              </a:spcBef>
              <a:defRPr/>
            </a:lvl8pPr>
            <a:lvl9pPr marL="3657600" marR="0" lvl="8" indent="0" algn="l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55" name="Shape 55"/>
          <p:cNvSpPr txBox="1">
            <a:spLocks noGrp="1"/>
          </p:cNvSpPr>
          <p:nvPr>
            <p:ph type="sldNum" idx="12"/>
          </p:nvPr>
        </p:nvSpPr>
        <p:spPr>
          <a:xfrm>
            <a:off x="6553200" y="4767262"/>
            <a:ext cx="2133600" cy="2739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"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lang="en" sz="1200" b="0" i="0" u="none" strike="noStrike" cap="none">
              <a:solidFill>
                <a:srgbClr val="88888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Shape 60"/>
          <p:cNvSpPr txBox="1">
            <a:spLocks noGrp="1"/>
          </p:cNvSpPr>
          <p:nvPr>
            <p:ph type="ctrTitle"/>
          </p:nvPr>
        </p:nvSpPr>
        <p:spPr>
          <a:xfrm>
            <a:off x="685800" y="1583342"/>
            <a:ext cx="7772400" cy="1159800"/>
          </a:xfrm>
          <a:prstGeom prst="rect">
            <a:avLst/>
          </a:prstGeom>
        </p:spPr>
        <p:txBody>
          <a:bodyPr lIns="91425" tIns="91425" rIns="91425" bIns="91425" anchor="b" anchorCtr="0"/>
          <a:lstStyle>
            <a:lvl1pPr lvl="0" algn="ctr" rtl="0">
              <a:spcBef>
                <a:spcPts val="0"/>
              </a:spcBef>
              <a:buSzPct val="100000"/>
              <a:defRPr sz="4800"/>
            </a:lvl1pPr>
            <a:lvl2pPr lvl="1" algn="ctr" rtl="0">
              <a:spcBef>
                <a:spcPts val="0"/>
              </a:spcBef>
              <a:buSzPct val="100000"/>
              <a:defRPr sz="4800"/>
            </a:lvl2pPr>
            <a:lvl3pPr lvl="2" algn="ctr" rtl="0">
              <a:spcBef>
                <a:spcPts val="0"/>
              </a:spcBef>
              <a:buSzPct val="100000"/>
              <a:defRPr sz="4800"/>
            </a:lvl3pPr>
            <a:lvl4pPr lvl="3" algn="ctr" rtl="0">
              <a:spcBef>
                <a:spcPts val="0"/>
              </a:spcBef>
              <a:buSzPct val="100000"/>
              <a:defRPr sz="4800"/>
            </a:lvl4pPr>
            <a:lvl5pPr lvl="4" algn="ctr" rtl="0">
              <a:spcBef>
                <a:spcPts val="0"/>
              </a:spcBef>
              <a:buSzPct val="100000"/>
              <a:defRPr sz="4800"/>
            </a:lvl5pPr>
            <a:lvl6pPr lvl="5" algn="ctr" rtl="0">
              <a:spcBef>
                <a:spcPts val="0"/>
              </a:spcBef>
              <a:buSzPct val="100000"/>
              <a:defRPr sz="4800"/>
            </a:lvl6pPr>
            <a:lvl7pPr lvl="6" algn="ctr" rtl="0">
              <a:spcBef>
                <a:spcPts val="0"/>
              </a:spcBef>
              <a:buSzPct val="100000"/>
              <a:defRPr sz="4800"/>
            </a:lvl7pPr>
            <a:lvl8pPr lvl="7" algn="ctr" rtl="0">
              <a:spcBef>
                <a:spcPts val="0"/>
              </a:spcBef>
              <a:buSzPct val="100000"/>
              <a:defRPr sz="4800"/>
            </a:lvl8pPr>
            <a:lvl9pPr lvl="8" algn="ctr" rtl="0">
              <a:spcBef>
                <a:spcPts val="0"/>
              </a:spcBef>
              <a:buSzPct val="100000"/>
              <a:defRPr sz="4800"/>
            </a:lvl9pPr>
          </a:lstStyle>
          <a:p>
            <a:endParaRPr/>
          </a:p>
        </p:txBody>
      </p:sp>
      <p:sp>
        <p:nvSpPr>
          <p:cNvPr id="61" name="Shape 61"/>
          <p:cNvSpPr txBox="1">
            <a:spLocks noGrp="1"/>
          </p:cNvSpPr>
          <p:nvPr>
            <p:ph type="subTitle" idx="1"/>
          </p:nvPr>
        </p:nvSpPr>
        <p:spPr>
          <a:xfrm>
            <a:off x="685800" y="2840053"/>
            <a:ext cx="7772400" cy="7848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 algn="ctr" rtl="0">
              <a:spcBef>
                <a:spcPts val="0"/>
              </a:spcBef>
              <a:buClr>
                <a:schemeClr val="dk2"/>
              </a:buClr>
              <a:buNone/>
              <a:defRPr>
                <a:solidFill>
                  <a:schemeClr val="dk2"/>
                </a:solidFill>
              </a:defRPr>
            </a:lvl1pPr>
            <a:lvl2pPr lvl="1" algn="ctr" rtl="0">
              <a:spcBef>
                <a:spcPts val="0"/>
              </a:spcBef>
              <a:buClr>
                <a:schemeClr val="dk2"/>
              </a:buClr>
              <a:buSzPct val="100000"/>
              <a:buNone/>
              <a:defRPr sz="3000">
                <a:solidFill>
                  <a:schemeClr val="dk2"/>
                </a:solidFill>
              </a:defRPr>
            </a:lvl2pPr>
            <a:lvl3pPr lvl="2" algn="ctr" rtl="0">
              <a:spcBef>
                <a:spcPts val="0"/>
              </a:spcBef>
              <a:buClr>
                <a:schemeClr val="dk2"/>
              </a:buClr>
              <a:buSzPct val="100000"/>
              <a:buNone/>
              <a:defRPr sz="3000">
                <a:solidFill>
                  <a:schemeClr val="dk2"/>
                </a:solidFill>
              </a:defRPr>
            </a:lvl3pPr>
            <a:lvl4pPr lvl="3" algn="ctr" rtl="0">
              <a:spcBef>
                <a:spcPts val="0"/>
              </a:spcBef>
              <a:buClr>
                <a:schemeClr val="dk2"/>
              </a:buClr>
              <a:buSzPct val="100000"/>
              <a:buNone/>
              <a:defRPr sz="3000">
                <a:solidFill>
                  <a:schemeClr val="dk2"/>
                </a:solidFill>
              </a:defRPr>
            </a:lvl4pPr>
            <a:lvl5pPr lvl="4" algn="ctr" rtl="0">
              <a:spcBef>
                <a:spcPts val="0"/>
              </a:spcBef>
              <a:buClr>
                <a:schemeClr val="dk2"/>
              </a:buClr>
              <a:buSzPct val="100000"/>
              <a:buNone/>
              <a:defRPr sz="3000">
                <a:solidFill>
                  <a:schemeClr val="dk2"/>
                </a:solidFill>
              </a:defRPr>
            </a:lvl5pPr>
            <a:lvl6pPr lvl="5" algn="ctr" rtl="0">
              <a:spcBef>
                <a:spcPts val="0"/>
              </a:spcBef>
              <a:buClr>
                <a:schemeClr val="dk2"/>
              </a:buClr>
              <a:buSzPct val="100000"/>
              <a:buNone/>
              <a:defRPr sz="3000">
                <a:solidFill>
                  <a:schemeClr val="dk2"/>
                </a:solidFill>
              </a:defRPr>
            </a:lvl6pPr>
            <a:lvl7pPr lvl="6" algn="ctr" rtl="0">
              <a:spcBef>
                <a:spcPts val="0"/>
              </a:spcBef>
              <a:buClr>
                <a:schemeClr val="dk2"/>
              </a:buClr>
              <a:buSzPct val="100000"/>
              <a:buNone/>
              <a:defRPr sz="3000">
                <a:solidFill>
                  <a:schemeClr val="dk2"/>
                </a:solidFill>
              </a:defRPr>
            </a:lvl7pPr>
            <a:lvl8pPr lvl="7" algn="ctr" rtl="0">
              <a:spcBef>
                <a:spcPts val="0"/>
              </a:spcBef>
              <a:buClr>
                <a:schemeClr val="dk2"/>
              </a:buClr>
              <a:buSzPct val="100000"/>
              <a:buNone/>
              <a:defRPr sz="3000">
                <a:solidFill>
                  <a:schemeClr val="dk2"/>
                </a:solidFill>
              </a:defRPr>
            </a:lvl8pPr>
            <a:lvl9pPr lvl="8" algn="ctr" rtl="0">
              <a:spcBef>
                <a:spcPts val="0"/>
              </a:spcBef>
              <a:buClr>
                <a:schemeClr val="dk2"/>
              </a:buClr>
              <a:buSzPct val="100000"/>
              <a:buNone/>
              <a:defRPr sz="3000"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body">
    <p:spTree>
      <p:nvGrpSpPr>
        <p:cNvPr id="1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Shape 63"/>
          <p:cNvSpPr txBox="1">
            <a:spLocks noGrp="1"/>
          </p:cNvSpPr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</p:spPr>
        <p:txBody>
          <a:bodyPr lIns="91425" tIns="91425" rIns="91425" bIns="91425" anchor="b" anchorCtr="0"/>
          <a:lstStyle>
            <a:lvl1pPr lvl="0" rtl="0">
              <a:spcBef>
                <a:spcPts val="0"/>
              </a:spcBef>
              <a:defRPr/>
            </a:lvl1pPr>
            <a:lvl2pPr lvl="1" rtl="0">
              <a:spcBef>
                <a:spcPts val="0"/>
              </a:spcBef>
              <a:defRPr/>
            </a:lvl2pPr>
            <a:lvl3pPr lvl="2" rtl="0">
              <a:spcBef>
                <a:spcPts val="0"/>
              </a:spcBef>
              <a:defRPr/>
            </a:lvl3pPr>
            <a:lvl4pPr lvl="3" rtl="0">
              <a:spcBef>
                <a:spcPts val="0"/>
              </a:spcBef>
              <a:defRPr/>
            </a:lvl4pPr>
            <a:lvl5pPr lvl="4" rtl="0">
              <a:spcBef>
                <a:spcPts val="0"/>
              </a:spcBef>
              <a:defRPr/>
            </a:lvl5pPr>
            <a:lvl6pPr lvl="5" rtl="0">
              <a:spcBef>
                <a:spcPts val="0"/>
              </a:spcBef>
              <a:defRPr/>
            </a:lvl6pPr>
            <a:lvl7pPr lvl="6" rtl="0">
              <a:spcBef>
                <a:spcPts val="0"/>
              </a:spcBef>
              <a:defRPr/>
            </a:lvl7pPr>
            <a:lvl8pPr lvl="7" rtl="0">
              <a:spcBef>
                <a:spcPts val="0"/>
              </a:spcBef>
              <a:defRPr/>
            </a:lvl8pPr>
            <a:lvl9pPr lvl="8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64" name="Shape 64"/>
          <p:cNvSpPr txBox="1">
            <a:spLocks noGrp="1"/>
          </p:cNvSpPr>
          <p:nvPr>
            <p:ph type="body" idx="1"/>
          </p:nvPr>
        </p:nvSpPr>
        <p:spPr>
          <a:xfrm>
            <a:off x="457200" y="1200150"/>
            <a:ext cx="8229600" cy="37257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 rtl="0">
              <a:spcBef>
                <a:spcPts val="0"/>
              </a:spcBef>
              <a:defRPr/>
            </a:lvl1pPr>
            <a:lvl2pPr lvl="1" rtl="0">
              <a:spcBef>
                <a:spcPts val="0"/>
              </a:spcBef>
              <a:defRPr/>
            </a:lvl2pPr>
            <a:lvl3pPr lvl="2" rtl="0">
              <a:spcBef>
                <a:spcPts val="0"/>
              </a:spcBef>
              <a:defRPr/>
            </a:lvl3pPr>
            <a:lvl4pPr lvl="3" rtl="0">
              <a:spcBef>
                <a:spcPts val="0"/>
              </a:spcBef>
              <a:defRPr/>
            </a:lvl4pPr>
            <a:lvl5pPr lvl="4" rtl="0">
              <a:spcBef>
                <a:spcPts val="0"/>
              </a:spcBef>
              <a:defRPr/>
            </a:lvl5pPr>
            <a:lvl6pPr lvl="5" rtl="0">
              <a:spcBef>
                <a:spcPts val="0"/>
              </a:spcBef>
              <a:defRPr/>
            </a:lvl6pPr>
            <a:lvl7pPr lvl="6" rtl="0">
              <a:spcBef>
                <a:spcPts val="0"/>
              </a:spcBef>
              <a:defRPr/>
            </a:lvl7pPr>
            <a:lvl8pPr lvl="7" rtl="0">
              <a:spcBef>
                <a:spcPts val="0"/>
              </a:spcBef>
              <a:defRPr/>
            </a:lvl8pPr>
            <a:lvl9pPr lvl="8" rtl="0">
              <a:spcBef>
                <a:spcPts val="0"/>
              </a:spcBef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ColTx">
  <p:cSld name="Title and two columns"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Shape 66"/>
          <p:cNvSpPr txBox="1">
            <a:spLocks noGrp="1"/>
          </p:cNvSpPr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</p:spPr>
        <p:txBody>
          <a:bodyPr lIns="91425" tIns="91425" rIns="91425" bIns="91425" anchor="b" anchorCtr="0"/>
          <a:lstStyle>
            <a:lvl1pPr lvl="0" rtl="0">
              <a:spcBef>
                <a:spcPts val="0"/>
              </a:spcBef>
              <a:defRPr/>
            </a:lvl1pPr>
            <a:lvl2pPr lvl="1" rtl="0">
              <a:spcBef>
                <a:spcPts val="0"/>
              </a:spcBef>
              <a:defRPr/>
            </a:lvl2pPr>
            <a:lvl3pPr lvl="2" rtl="0">
              <a:spcBef>
                <a:spcPts val="0"/>
              </a:spcBef>
              <a:defRPr/>
            </a:lvl3pPr>
            <a:lvl4pPr lvl="3" rtl="0">
              <a:spcBef>
                <a:spcPts val="0"/>
              </a:spcBef>
              <a:defRPr/>
            </a:lvl4pPr>
            <a:lvl5pPr lvl="4" rtl="0">
              <a:spcBef>
                <a:spcPts val="0"/>
              </a:spcBef>
              <a:defRPr/>
            </a:lvl5pPr>
            <a:lvl6pPr lvl="5" rtl="0">
              <a:spcBef>
                <a:spcPts val="0"/>
              </a:spcBef>
              <a:defRPr/>
            </a:lvl6pPr>
            <a:lvl7pPr lvl="6" rtl="0">
              <a:spcBef>
                <a:spcPts val="0"/>
              </a:spcBef>
              <a:defRPr/>
            </a:lvl7pPr>
            <a:lvl8pPr lvl="7" rtl="0">
              <a:spcBef>
                <a:spcPts val="0"/>
              </a:spcBef>
              <a:defRPr/>
            </a:lvl8pPr>
            <a:lvl9pPr lvl="8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67" name="Shape 67"/>
          <p:cNvSpPr txBox="1">
            <a:spLocks noGrp="1"/>
          </p:cNvSpPr>
          <p:nvPr>
            <p:ph type="body" idx="1"/>
          </p:nvPr>
        </p:nvSpPr>
        <p:spPr>
          <a:xfrm>
            <a:off x="457200" y="1200150"/>
            <a:ext cx="3994500" cy="37257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 rtl="0">
              <a:spcBef>
                <a:spcPts val="0"/>
              </a:spcBef>
              <a:defRPr/>
            </a:lvl1pPr>
            <a:lvl2pPr lvl="1" rtl="0">
              <a:spcBef>
                <a:spcPts val="0"/>
              </a:spcBef>
              <a:defRPr/>
            </a:lvl2pPr>
            <a:lvl3pPr lvl="2" rtl="0">
              <a:spcBef>
                <a:spcPts val="0"/>
              </a:spcBef>
              <a:defRPr/>
            </a:lvl3pPr>
            <a:lvl4pPr lvl="3" rtl="0">
              <a:spcBef>
                <a:spcPts val="0"/>
              </a:spcBef>
              <a:defRPr/>
            </a:lvl4pPr>
            <a:lvl5pPr lvl="4" rtl="0">
              <a:spcBef>
                <a:spcPts val="0"/>
              </a:spcBef>
              <a:defRPr/>
            </a:lvl5pPr>
            <a:lvl6pPr lvl="5" rtl="0">
              <a:spcBef>
                <a:spcPts val="0"/>
              </a:spcBef>
              <a:defRPr/>
            </a:lvl6pPr>
            <a:lvl7pPr lvl="6" rtl="0">
              <a:spcBef>
                <a:spcPts val="0"/>
              </a:spcBef>
              <a:defRPr/>
            </a:lvl7pPr>
            <a:lvl8pPr lvl="7" rtl="0">
              <a:spcBef>
                <a:spcPts val="0"/>
              </a:spcBef>
              <a:defRPr/>
            </a:lvl8pPr>
            <a:lvl9pPr lvl="8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68" name="Shape 68"/>
          <p:cNvSpPr txBox="1">
            <a:spLocks noGrp="1"/>
          </p:cNvSpPr>
          <p:nvPr>
            <p:ph type="body" idx="2"/>
          </p:nvPr>
        </p:nvSpPr>
        <p:spPr>
          <a:xfrm>
            <a:off x="4692273" y="1200150"/>
            <a:ext cx="3994500" cy="37257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 rtl="0">
              <a:spcBef>
                <a:spcPts val="0"/>
              </a:spcBef>
              <a:defRPr/>
            </a:lvl1pPr>
            <a:lvl2pPr lvl="1" rtl="0">
              <a:spcBef>
                <a:spcPts val="0"/>
              </a:spcBef>
              <a:defRPr/>
            </a:lvl2pPr>
            <a:lvl3pPr lvl="2" rtl="0">
              <a:spcBef>
                <a:spcPts val="0"/>
              </a:spcBef>
              <a:defRPr/>
            </a:lvl3pPr>
            <a:lvl4pPr lvl="3" rtl="0">
              <a:spcBef>
                <a:spcPts val="0"/>
              </a:spcBef>
              <a:defRPr/>
            </a:lvl4pPr>
            <a:lvl5pPr lvl="4" rtl="0">
              <a:spcBef>
                <a:spcPts val="0"/>
              </a:spcBef>
              <a:defRPr/>
            </a:lvl5pPr>
            <a:lvl6pPr lvl="5" rtl="0">
              <a:spcBef>
                <a:spcPts val="0"/>
              </a:spcBef>
              <a:defRPr/>
            </a:lvl6pPr>
            <a:lvl7pPr lvl="6" rtl="0">
              <a:spcBef>
                <a:spcPts val="0"/>
              </a:spcBef>
              <a:defRPr/>
            </a:lvl7pPr>
            <a:lvl8pPr lvl="7" rtl="0">
              <a:spcBef>
                <a:spcPts val="0"/>
              </a:spcBef>
              <a:defRPr/>
            </a:lvl8pPr>
            <a:lvl9pPr lvl="8" rtl="0">
              <a:spcBef>
                <a:spcPts val="0"/>
              </a:spcBef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Shape 70"/>
          <p:cNvSpPr txBox="1">
            <a:spLocks noGrp="1"/>
          </p:cNvSpPr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</p:spPr>
        <p:txBody>
          <a:bodyPr lIns="91425" tIns="91425" rIns="91425" bIns="91425" anchor="b" anchorCtr="0"/>
          <a:lstStyle>
            <a:lvl1pPr lvl="0" rtl="0">
              <a:spcBef>
                <a:spcPts val="0"/>
              </a:spcBef>
              <a:defRPr/>
            </a:lvl1pPr>
            <a:lvl2pPr lvl="1" rtl="0">
              <a:spcBef>
                <a:spcPts val="0"/>
              </a:spcBef>
              <a:defRPr/>
            </a:lvl2pPr>
            <a:lvl3pPr lvl="2" rtl="0">
              <a:spcBef>
                <a:spcPts val="0"/>
              </a:spcBef>
              <a:defRPr/>
            </a:lvl3pPr>
            <a:lvl4pPr lvl="3" rtl="0">
              <a:spcBef>
                <a:spcPts val="0"/>
              </a:spcBef>
              <a:defRPr/>
            </a:lvl4pPr>
            <a:lvl5pPr lvl="4" rtl="0">
              <a:spcBef>
                <a:spcPts val="0"/>
              </a:spcBef>
              <a:defRPr/>
            </a:lvl5pPr>
            <a:lvl6pPr lvl="5" rtl="0">
              <a:spcBef>
                <a:spcPts val="0"/>
              </a:spcBef>
              <a:defRPr/>
            </a:lvl6pPr>
            <a:lvl7pPr lvl="6" rtl="0">
              <a:spcBef>
                <a:spcPts val="0"/>
              </a:spcBef>
              <a:defRPr/>
            </a:lvl7pPr>
            <a:lvl8pPr lvl="7" rtl="0">
              <a:spcBef>
                <a:spcPts val="0"/>
              </a:spcBef>
              <a:defRPr/>
            </a:lvl8pPr>
            <a:lvl9pPr lvl="8" rtl="0">
              <a:spcBef>
                <a:spcPts val="0"/>
              </a:spcBef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aption">
    <p:spTree>
      <p:nvGrpSpPr>
        <p:cNvPr id="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Shape 72"/>
          <p:cNvSpPr txBox="1">
            <a:spLocks noGrp="1"/>
          </p:cNvSpPr>
          <p:nvPr>
            <p:ph type="body" idx="1"/>
          </p:nvPr>
        </p:nvSpPr>
        <p:spPr>
          <a:xfrm>
            <a:off x="457200" y="4406309"/>
            <a:ext cx="8229600" cy="5196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 algn="ctr" rtl="0">
              <a:spcBef>
                <a:spcPts val="360"/>
              </a:spcBef>
              <a:buSzPct val="100000"/>
              <a:buNone/>
              <a:defRPr sz="1800"/>
            </a:lvl1pPr>
          </a:lstStyle>
          <a:p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">
    <p:spTree>
      <p:nvGrpSpPr>
        <p:cNvPr id="1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Shape 78"/>
          <p:cNvSpPr/>
          <p:nvPr/>
        </p:nvSpPr>
        <p:spPr>
          <a:xfrm>
            <a:off x="7209425" y="502200"/>
            <a:ext cx="206100" cy="206100"/>
          </a:xfrm>
          <a:prstGeom prst="ellipse">
            <a:avLst/>
          </a:prstGeom>
          <a:solidFill>
            <a:srgbClr val="00D1C6">
              <a:alpha val="86920"/>
            </a:srgbClr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79" name="Shape 79"/>
          <p:cNvSpPr/>
          <p:nvPr/>
        </p:nvSpPr>
        <p:spPr>
          <a:xfrm>
            <a:off x="1197475" y="-802775"/>
            <a:ext cx="6749100" cy="6749100"/>
          </a:xfrm>
          <a:prstGeom prst="ellipse">
            <a:avLst/>
          </a:prstGeom>
          <a:noFill/>
          <a:ln w="9525" cap="flat" cmpd="sng">
            <a:solidFill>
              <a:srgbClr val="A1BECC"/>
            </a:solidFill>
            <a:prstDash val="dash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0" name="Shape 80"/>
          <p:cNvSpPr txBox="1">
            <a:spLocks noGrp="1"/>
          </p:cNvSpPr>
          <p:nvPr>
            <p:ph type="ctrTitle"/>
          </p:nvPr>
        </p:nvSpPr>
        <p:spPr>
          <a:xfrm>
            <a:off x="2255425" y="1991825"/>
            <a:ext cx="4633200" cy="1159800"/>
          </a:xfrm>
          <a:prstGeom prst="rect">
            <a:avLst/>
          </a:prstGeom>
        </p:spPr>
        <p:txBody>
          <a:bodyPr lIns="91425" tIns="91425" rIns="91425" bIns="91425" anchor="ctr" anchorCtr="0"/>
          <a:lstStyle>
            <a:lvl1pPr lvl="0" algn="ctr" rtl="0">
              <a:spcBef>
                <a:spcPts val="0"/>
              </a:spcBef>
              <a:buSzPct val="100000"/>
              <a:defRPr sz="4800"/>
            </a:lvl1pPr>
            <a:lvl2pPr lvl="1" algn="ctr" rtl="0">
              <a:spcBef>
                <a:spcPts val="0"/>
              </a:spcBef>
              <a:buSzPct val="100000"/>
              <a:defRPr sz="6000"/>
            </a:lvl2pPr>
            <a:lvl3pPr lvl="2" algn="ctr" rtl="0">
              <a:spcBef>
                <a:spcPts val="0"/>
              </a:spcBef>
              <a:buSzPct val="100000"/>
              <a:defRPr sz="6000"/>
            </a:lvl3pPr>
            <a:lvl4pPr lvl="3" algn="ctr" rtl="0">
              <a:spcBef>
                <a:spcPts val="0"/>
              </a:spcBef>
              <a:buSzPct val="100000"/>
              <a:defRPr sz="6000"/>
            </a:lvl4pPr>
            <a:lvl5pPr lvl="4" algn="ctr" rtl="0">
              <a:spcBef>
                <a:spcPts val="0"/>
              </a:spcBef>
              <a:buSzPct val="100000"/>
              <a:defRPr sz="6000"/>
            </a:lvl5pPr>
            <a:lvl6pPr lvl="5" algn="ctr" rtl="0">
              <a:spcBef>
                <a:spcPts val="0"/>
              </a:spcBef>
              <a:buSzPct val="100000"/>
              <a:defRPr sz="6000"/>
            </a:lvl6pPr>
            <a:lvl7pPr lvl="6" algn="ctr" rtl="0">
              <a:spcBef>
                <a:spcPts val="0"/>
              </a:spcBef>
              <a:buSzPct val="100000"/>
              <a:defRPr sz="6000"/>
            </a:lvl7pPr>
            <a:lvl8pPr lvl="7" algn="ctr" rtl="0">
              <a:spcBef>
                <a:spcPts val="0"/>
              </a:spcBef>
              <a:buSzPct val="100000"/>
              <a:defRPr sz="6000"/>
            </a:lvl8pPr>
            <a:lvl9pPr lvl="8" algn="ctr" rtl="0">
              <a:spcBef>
                <a:spcPts val="0"/>
              </a:spcBef>
              <a:buSzPct val="100000"/>
              <a:defRPr sz="6000"/>
            </a:lvl9pPr>
          </a:lstStyle>
          <a:p>
            <a:endParaRPr/>
          </a:p>
        </p:txBody>
      </p:sp>
      <p:sp>
        <p:nvSpPr>
          <p:cNvPr id="81" name="Shape 81"/>
          <p:cNvSpPr/>
          <p:nvPr/>
        </p:nvSpPr>
        <p:spPr>
          <a:xfrm>
            <a:off x="267550" y="-886750"/>
            <a:ext cx="2347200" cy="2347200"/>
          </a:xfrm>
          <a:prstGeom prst="donut">
            <a:avLst>
              <a:gd name="adj" fmla="val 29778"/>
            </a:avLst>
          </a:prstGeom>
          <a:solidFill>
            <a:srgbClr val="00D1C6">
              <a:alpha val="86920"/>
            </a:srgbClr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2" name="Shape 82"/>
          <p:cNvSpPr/>
          <p:nvPr/>
        </p:nvSpPr>
        <p:spPr>
          <a:xfrm>
            <a:off x="8348875" y="2882375"/>
            <a:ext cx="978600" cy="978600"/>
          </a:xfrm>
          <a:prstGeom prst="ellipse">
            <a:avLst/>
          </a:prstGeom>
          <a:solidFill>
            <a:srgbClr val="ED4A00">
              <a:alpha val="86670"/>
            </a:srgbClr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3" name="Shape 83"/>
          <p:cNvSpPr/>
          <p:nvPr/>
        </p:nvSpPr>
        <p:spPr>
          <a:xfrm>
            <a:off x="2255425" y="541800"/>
            <a:ext cx="657600" cy="657600"/>
          </a:xfrm>
          <a:prstGeom prst="ellipse">
            <a:avLst/>
          </a:prstGeom>
          <a:solidFill>
            <a:srgbClr val="00ACC3">
              <a:alpha val="86670"/>
            </a:srgbClr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4" name="Shape 84"/>
          <p:cNvSpPr/>
          <p:nvPr/>
        </p:nvSpPr>
        <p:spPr>
          <a:xfrm>
            <a:off x="6752750" y="3465100"/>
            <a:ext cx="2284200" cy="2284200"/>
          </a:xfrm>
          <a:prstGeom prst="donut">
            <a:avLst>
              <a:gd name="adj" fmla="val 11909"/>
            </a:avLst>
          </a:prstGeom>
          <a:solidFill>
            <a:srgbClr val="F8BB00">
              <a:alpha val="86670"/>
            </a:srgbClr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5" name="Shape 85"/>
          <p:cNvSpPr/>
          <p:nvPr/>
        </p:nvSpPr>
        <p:spPr>
          <a:xfrm>
            <a:off x="137775" y="3193200"/>
            <a:ext cx="657600" cy="657600"/>
          </a:xfrm>
          <a:prstGeom prst="ellipse">
            <a:avLst/>
          </a:prstGeom>
          <a:solidFill>
            <a:srgbClr val="BBCD00">
              <a:alpha val="86670"/>
            </a:srgbClr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6" name="Shape 86"/>
          <p:cNvSpPr/>
          <p:nvPr/>
        </p:nvSpPr>
        <p:spPr>
          <a:xfrm>
            <a:off x="376550" y="4217275"/>
            <a:ext cx="1207800" cy="1207800"/>
          </a:xfrm>
          <a:prstGeom prst="donut">
            <a:avLst>
              <a:gd name="adj" fmla="val 42915"/>
            </a:avLst>
          </a:prstGeom>
          <a:solidFill>
            <a:srgbClr val="65BB48">
              <a:alpha val="86670"/>
            </a:srgbClr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7" name="Shape 87"/>
          <p:cNvSpPr/>
          <p:nvPr/>
        </p:nvSpPr>
        <p:spPr>
          <a:xfrm>
            <a:off x="8244625" y="2541950"/>
            <a:ext cx="304800" cy="304800"/>
          </a:xfrm>
          <a:prstGeom prst="ellipse">
            <a:avLst/>
          </a:prstGeom>
          <a:solidFill>
            <a:srgbClr val="E8004C">
              <a:alpha val="86670"/>
            </a:srgbClr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8" name="Shape 88"/>
          <p:cNvSpPr/>
          <p:nvPr/>
        </p:nvSpPr>
        <p:spPr>
          <a:xfrm>
            <a:off x="7598775" y="-300250"/>
            <a:ext cx="1370700" cy="1370700"/>
          </a:xfrm>
          <a:prstGeom prst="ellipse">
            <a:avLst/>
          </a:prstGeom>
          <a:solidFill>
            <a:srgbClr val="BBCD00">
              <a:alpha val="86670"/>
            </a:srgbClr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9" name="Shape 89"/>
          <p:cNvSpPr/>
          <p:nvPr/>
        </p:nvSpPr>
        <p:spPr>
          <a:xfrm>
            <a:off x="8244625" y="802850"/>
            <a:ext cx="657600" cy="657600"/>
          </a:xfrm>
          <a:prstGeom prst="ellipse">
            <a:avLst/>
          </a:prstGeom>
          <a:solidFill>
            <a:srgbClr val="65BB48">
              <a:alpha val="86670"/>
            </a:srgbClr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90" name="Shape 90"/>
          <p:cNvSpPr/>
          <p:nvPr/>
        </p:nvSpPr>
        <p:spPr>
          <a:xfrm>
            <a:off x="213975" y="695900"/>
            <a:ext cx="871500" cy="871500"/>
          </a:xfrm>
          <a:prstGeom prst="ellipse">
            <a:avLst/>
          </a:prstGeom>
          <a:noFill/>
          <a:ln w="9525" cap="flat" cmpd="sng">
            <a:solidFill>
              <a:srgbClr val="00ACC3"/>
            </a:solidFill>
            <a:prstDash val="dash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91" name="Shape 91"/>
          <p:cNvSpPr/>
          <p:nvPr/>
        </p:nvSpPr>
        <p:spPr>
          <a:xfrm>
            <a:off x="-122175" y="2933250"/>
            <a:ext cx="1177500" cy="1177500"/>
          </a:xfrm>
          <a:prstGeom prst="ellipse">
            <a:avLst/>
          </a:prstGeom>
          <a:noFill/>
          <a:ln w="9525" cap="flat" cmpd="sng">
            <a:solidFill>
              <a:srgbClr val="BBCD00"/>
            </a:solidFill>
            <a:prstDash val="dash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92" name="Shape 92"/>
          <p:cNvSpPr/>
          <p:nvPr/>
        </p:nvSpPr>
        <p:spPr>
          <a:xfrm>
            <a:off x="8150075" y="708300"/>
            <a:ext cx="846600" cy="846600"/>
          </a:xfrm>
          <a:prstGeom prst="ellipse">
            <a:avLst/>
          </a:prstGeom>
          <a:noFill/>
          <a:ln w="9525" cap="flat" cmpd="sng">
            <a:solidFill>
              <a:srgbClr val="65BB48"/>
            </a:solidFill>
            <a:prstDash val="dash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93" name="Shape 93"/>
          <p:cNvSpPr/>
          <p:nvPr/>
        </p:nvSpPr>
        <p:spPr>
          <a:xfrm>
            <a:off x="1055325" y="3904575"/>
            <a:ext cx="206100" cy="206100"/>
          </a:xfrm>
          <a:prstGeom prst="ellipse">
            <a:avLst/>
          </a:prstGeom>
          <a:solidFill>
            <a:srgbClr val="F8BB00">
              <a:alpha val="86670"/>
            </a:srgbClr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Section header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hape 14"/>
          <p:cNvSpPr txBox="1">
            <a:spLocks noGrp="1"/>
          </p:cNvSpPr>
          <p:nvPr>
            <p:ph type="title"/>
          </p:nvPr>
        </p:nvSpPr>
        <p:spPr>
          <a:xfrm>
            <a:off x="311700" y="2150850"/>
            <a:ext cx="8520599" cy="841800"/>
          </a:xfrm>
          <a:prstGeom prst="rect">
            <a:avLst/>
          </a:prstGeom>
        </p:spPr>
        <p:txBody>
          <a:bodyPr lIns="91425" tIns="91425" rIns="91425" bIns="91425" anchor="ctr" anchorCtr="0"/>
          <a:lstStyle>
            <a:lvl1pPr lvl="0" algn="ctr">
              <a:spcBef>
                <a:spcPts val="0"/>
              </a:spcBef>
              <a:buSzPct val="100000"/>
              <a:defRPr sz="3600"/>
            </a:lvl1pPr>
            <a:lvl2pPr lvl="1" algn="ctr">
              <a:spcBef>
                <a:spcPts val="0"/>
              </a:spcBef>
              <a:buSzPct val="100000"/>
              <a:defRPr sz="3600"/>
            </a:lvl2pPr>
            <a:lvl3pPr lvl="2" algn="ctr">
              <a:spcBef>
                <a:spcPts val="0"/>
              </a:spcBef>
              <a:buSzPct val="100000"/>
              <a:defRPr sz="3600"/>
            </a:lvl3pPr>
            <a:lvl4pPr lvl="3" algn="ctr">
              <a:spcBef>
                <a:spcPts val="0"/>
              </a:spcBef>
              <a:buSzPct val="100000"/>
              <a:defRPr sz="3600"/>
            </a:lvl4pPr>
            <a:lvl5pPr lvl="4" algn="ctr">
              <a:spcBef>
                <a:spcPts val="0"/>
              </a:spcBef>
              <a:buSzPct val="100000"/>
              <a:defRPr sz="3600"/>
            </a:lvl5pPr>
            <a:lvl6pPr lvl="5" algn="ctr">
              <a:spcBef>
                <a:spcPts val="0"/>
              </a:spcBef>
              <a:buSzPct val="100000"/>
              <a:defRPr sz="3600"/>
            </a:lvl6pPr>
            <a:lvl7pPr lvl="6" algn="ctr">
              <a:spcBef>
                <a:spcPts val="0"/>
              </a:spcBef>
              <a:buSzPct val="100000"/>
              <a:defRPr sz="3600"/>
            </a:lvl7pPr>
            <a:lvl8pPr lvl="7" algn="ctr">
              <a:spcBef>
                <a:spcPts val="0"/>
              </a:spcBef>
              <a:buSzPct val="100000"/>
              <a:defRPr sz="3600"/>
            </a:lvl8pPr>
            <a:lvl9pPr lvl="8" algn="ctr">
              <a:spcBef>
                <a:spcPts val="0"/>
              </a:spcBef>
              <a:buSzPct val="100000"/>
              <a:defRPr sz="3600"/>
            </a:lvl9pPr>
          </a:lstStyle>
          <a:p>
            <a:endParaRPr/>
          </a:p>
        </p:txBody>
      </p:sp>
      <p:sp>
        <p:nvSpPr>
          <p:cNvPr id="15" name="Shape 15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699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  <a:endParaRPr lang="en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ubtitle"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Shape 95"/>
          <p:cNvSpPr/>
          <p:nvPr/>
        </p:nvSpPr>
        <p:spPr>
          <a:xfrm>
            <a:off x="3058200" y="-295450"/>
            <a:ext cx="3027600" cy="3027900"/>
          </a:xfrm>
          <a:prstGeom prst="ellipse">
            <a:avLst/>
          </a:prstGeom>
          <a:noFill/>
          <a:ln w="9525" cap="flat" cmpd="sng">
            <a:solidFill>
              <a:srgbClr val="A1BECC"/>
            </a:solidFill>
            <a:prstDash val="dash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96" name="Shape 96"/>
          <p:cNvSpPr txBox="1">
            <a:spLocks noGrp="1"/>
          </p:cNvSpPr>
          <p:nvPr>
            <p:ph type="ctrTitle"/>
          </p:nvPr>
        </p:nvSpPr>
        <p:spPr>
          <a:xfrm>
            <a:off x="1773750" y="2421550"/>
            <a:ext cx="5596500" cy="1159800"/>
          </a:xfrm>
          <a:prstGeom prst="rect">
            <a:avLst/>
          </a:prstGeom>
        </p:spPr>
        <p:txBody>
          <a:bodyPr lIns="91425" tIns="91425" rIns="91425" bIns="91425" anchor="b" anchorCtr="0"/>
          <a:lstStyle>
            <a:lvl1pPr lvl="0" algn="ctr" rtl="0">
              <a:spcBef>
                <a:spcPts val="0"/>
              </a:spcBef>
              <a:buSzPct val="100000"/>
              <a:defRPr sz="3600"/>
            </a:lvl1pPr>
            <a:lvl2pPr lvl="1" algn="ctr" rtl="0">
              <a:spcBef>
                <a:spcPts val="0"/>
              </a:spcBef>
              <a:buSzPct val="100000"/>
              <a:defRPr sz="4800"/>
            </a:lvl2pPr>
            <a:lvl3pPr lvl="2" algn="ctr" rtl="0">
              <a:spcBef>
                <a:spcPts val="0"/>
              </a:spcBef>
              <a:buSzPct val="100000"/>
              <a:defRPr sz="4800"/>
            </a:lvl3pPr>
            <a:lvl4pPr lvl="3" algn="ctr" rtl="0">
              <a:spcBef>
                <a:spcPts val="0"/>
              </a:spcBef>
              <a:buSzPct val="100000"/>
              <a:defRPr sz="4800"/>
            </a:lvl4pPr>
            <a:lvl5pPr lvl="4" algn="ctr" rtl="0">
              <a:spcBef>
                <a:spcPts val="0"/>
              </a:spcBef>
              <a:buSzPct val="100000"/>
              <a:defRPr sz="4800"/>
            </a:lvl5pPr>
            <a:lvl6pPr lvl="5" algn="ctr" rtl="0">
              <a:spcBef>
                <a:spcPts val="0"/>
              </a:spcBef>
              <a:buSzPct val="100000"/>
              <a:defRPr sz="4800"/>
            </a:lvl6pPr>
            <a:lvl7pPr lvl="6" algn="ctr" rtl="0">
              <a:spcBef>
                <a:spcPts val="0"/>
              </a:spcBef>
              <a:buSzPct val="100000"/>
              <a:defRPr sz="4800"/>
            </a:lvl7pPr>
            <a:lvl8pPr lvl="7" algn="ctr" rtl="0">
              <a:spcBef>
                <a:spcPts val="0"/>
              </a:spcBef>
              <a:buSzPct val="100000"/>
              <a:defRPr sz="4800"/>
            </a:lvl8pPr>
            <a:lvl9pPr lvl="8" algn="ctr" rtl="0">
              <a:spcBef>
                <a:spcPts val="0"/>
              </a:spcBef>
              <a:buSzPct val="100000"/>
              <a:defRPr sz="4800"/>
            </a:lvl9pPr>
          </a:lstStyle>
          <a:p>
            <a:endParaRPr/>
          </a:p>
        </p:txBody>
      </p:sp>
      <p:sp>
        <p:nvSpPr>
          <p:cNvPr id="97" name="Shape 97"/>
          <p:cNvSpPr txBox="1">
            <a:spLocks noGrp="1"/>
          </p:cNvSpPr>
          <p:nvPr>
            <p:ph type="subTitle" idx="1"/>
          </p:nvPr>
        </p:nvSpPr>
        <p:spPr>
          <a:xfrm>
            <a:off x="1773750" y="3449654"/>
            <a:ext cx="5596500" cy="7848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 algn="ctr" rtl="0">
              <a:spcBef>
                <a:spcPts val="0"/>
              </a:spcBef>
              <a:buClr>
                <a:srgbClr val="A1BECC"/>
              </a:buClr>
              <a:buNone/>
              <a:defRPr b="1">
                <a:solidFill>
                  <a:srgbClr val="A1BECC"/>
                </a:solidFill>
              </a:defRPr>
            </a:lvl1pPr>
            <a:lvl2pPr lvl="1" algn="ctr" rtl="0">
              <a:spcBef>
                <a:spcPts val="0"/>
              </a:spcBef>
              <a:buClr>
                <a:srgbClr val="A1BECC"/>
              </a:buClr>
              <a:buSzPct val="100000"/>
              <a:buNone/>
              <a:defRPr sz="3000" b="1">
                <a:solidFill>
                  <a:srgbClr val="A1BECC"/>
                </a:solidFill>
              </a:defRPr>
            </a:lvl2pPr>
            <a:lvl3pPr lvl="2" algn="ctr" rtl="0">
              <a:spcBef>
                <a:spcPts val="0"/>
              </a:spcBef>
              <a:buClr>
                <a:srgbClr val="A1BECC"/>
              </a:buClr>
              <a:buSzPct val="100000"/>
              <a:buNone/>
              <a:defRPr sz="3000" b="1">
                <a:solidFill>
                  <a:srgbClr val="A1BECC"/>
                </a:solidFill>
              </a:defRPr>
            </a:lvl3pPr>
            <a:lvl4pPr lvl="3" algn="ctr" rtl="0">
              <a:spcBef>
                <a:spcPts val="0"/>
              </a:spcBef>
              <a:buClr>
                <a:srgbClr val="A1BECC"/>
              </a:buClr>
              <a:buSzPct val="100000"/>
              <a:buNone/>
              <a:defRPr sz="3000" b="1">
                <a:solidFill>
                  <a:srgbClr val="A1BECC"/>
                </a:solidFill>
              </a:defRPr>
            </a:lvl4pPr>
            <a:lvl5pPr lvl="4" algn="ctr" rtl="0">
              <a:spcBef>
                <a:spcPts val="0"/>
              </a:spcBef>
              <a:buClr>
                <a:srgbClr val="A1BECC"/>
              </a:buClr>
              <a:buSzPct val="100000"/>
              <a:buNone/>
              <a:defRPr sz="3000" b="1">
                <a:solidFill>
                  <a:srgbClr val="A1BECC"/>
                </a:solidFill>
              </a:defRPr>
            </a:lvl5pPr>
            <a:lvl6pPr lvl="5" algn="ctr" rtl="0">
              <a:spcBef>
                <a:spcPts val="0"/>
              </a:spcBef>
              <a:buClr>
                <a:srgbClr val="A1BECC"/>
              </a:buClr>
              <a:buSzPct val="100000"/>
              <a:buNone/>
              <a:defRPr sz="3000" b="1">
                <a:solidFill>
                  <a:srgbClr val="A1BECC"/>
                </a:solidFill>
              </a:defRPr>
            </a:lvl6pPr>
            <a:lvl7pPr lvl="6" algn="ctr" rtl="0">
              <a:spcBef>
                <a:spcPts val="0"/>
              </a:spcBef>
              <a:buClr>
                <a:srgbClr val="A1BECC"/>
              </a:buClr>
              <a:buSzPct val="100000"/>
              <a:buNone/>
              <a:defRPr sz="3000" b="1">
                <a:solidFill>
                  <a:srgbClr val="A1BECC"/>
                </a:solidFill>
              </a:defRPr>
            </a:lvl7pPr>
            <a:lvl8pPr lvl="7" algn="ctr" rtl="0">
              <a:spcBef>
                <a:spcPts val="0"/>
              </a:spcBef>
              <a:buClr>
                <a:srgbClr val="A1BECC"/>
              </a:buClr>
              <a:buSzPct val="100000"/>
              <a:buNone/>
              <a:defRPr sz="3000" b="1">
                <a:solidFill>
                  <a:srgbClr val="A1BECC"/>
                </a:solidFill>
              </a:defRPr>
            </a:lvl8pPr>
            <a:lvl9pPr lvl="8" algn="ctr" rtl="0">
              <a:spcBef>
                <a:spcPts val="0"/>
              </a:spcBef>
              <a:buClr>
                <a:srgbClr val="A1BECC"/>
              </a:buClr>
              <a:buSzPct val="100000"/>
              <a:buNone/>
              <a:defRPr sz="3000" b="1">
                <a:solidFill>
                  <a:srgbClr val="A1BECC"/>
                </a:solidFill>
              </a:defRPr>
            </a:lvl9pPr>
          </a:lstStyle>
          <a:p>
            <a:endParaRPr/>
          </a:p>
        </p:txBody>
      </p:sp>
      <p:sp>
        <p:nvSpPr>
          <p:cNvPr id="98" name="Shape 98"/>
          <p:cNvSpPr/>
          <p:nvPr/>
        </p:nvSpPr>
        <p:spPr>
          <a:xfrm>
            <a:off x="1414537" y="3988225"/>
            <a:ext cx="206100" cy="206100"/>
          </a:xfrm>
          <a:prstGeom prst="ellipse">
            <a:avLst/>
          </a:prstGeom>
          <a:solidFill>
            <a:srgbClr val="00D1C6">
              <a:alpha val="86920"/>
            </a:srgbClr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99" name="Shape 99"/>
          <p:cNvSpPr/>
          <p:nvPr/>
        </p:nvSpPr>
        <p:spPr>
          <a:xfrm>
            <a:off x="7630150" y="2469625"/>
            <a:ext cx="2347200" cy="2347200"/>
          </a:xfrm>
          <a:prstGeom prst="donut">
            <a:avLst>
              <a:gd name="adj" fmla="val 29778"/>
            </a:avLst>
          </a:prstGeom>
          <a:solidFill>
            <a:srgbClr val="00ACC3">
              <a:alpha val="86670"/>
            </a:srgbClr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00" name="Shape 100"/>
          <p:cNvSpPr/>
          <p:nvPr/>
        </p:nvSpPr>
        <p:spPr>
          <a:xfrm>
            <a:off x="376550" y="1139200"/>
            <a:ext cx="978600" cy="978600"/>
          </a:xfrm>
          <a:prstGeom prst="ellipse">
            <a:avLst/>
          </a:prstGeom>
          <a:solidFill>
            <a:srgbClr val="F8BB00">
              <a:alpha val="86670"/>
            </a:srgbClr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01" name="Shape 101"/>
          <p:cNvSpPr/>
          <p:nvPr/>
        </p:nvSpPr>
        <p:spPr>
          <a:xfrm>
            <a:off x="7240275" y="4662700"/>
            <a:ext cx="657600" cy="657600"/>
          </a:xfrm>
          <a:prstGeom prst="ellipse">
            <a:avLst/>
          </a:prstGeom>
          <a:solidFill>
            <a:srgbClr val="00D1C6">
              <a:alpha val="86920"/>
            </a:srgbClr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02" name="Shape 102"/>
          <p:cNvSpPr/>
          <p:nvPr/>
        </p:nvSpPr>
        <p:spPr>
          <a:xfrm>
            <a:off x="231175" y="-571700"/>
            <a:ext cx="2284200" cy="2284200"/>
          </a:xfrm>
          <a:prstGeom prst="donut">
            <a:avLst>
              <a:gd name="adj" fmla="val 11909"/>
            </a:avLst>
          </a:prstGeom>
          <a:solidFill>
            <a:srgbClr val="ED4A00">
              <a:alpha val="86670"/>
            </a:srgbClr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03" name="Shape 103"/>
          <p:cNvSpPr/>
          <p:nvPr/>
        </p:nvSpPr>
        <p:spPr>
          <a:xfrm>
            <a:off x="7507625" y="917475"/>
            <a:ext cx="657600" cy="657600"/>
          </a:xfrm>
          <a:prstGeom prst="ellipse">
            <a:avLst/>
          </a:prstGeom>
          <a:solidFill>
            <a:srgbClr val="BBCD00">
              <a:alpha val="86670"/>
            </a:srgbClr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04" name="Shape 104"/>
          <p:cNvSpPr/>
          <p:nvPr/>
        </p:nvSpPr>
        <p:spPr>
          <a:xfrm>
            <a:off x="8065925" y="-295450"/>
            <a:ext cx="1207800" cy="1207800"/>
          </a:xfrm>
          <a:prstGeom prst="donut">
            <a:avLst>
              <a:gd name="adj" fmla="val 42915"/>
            </a:avLst>
          </a:prstGeom>
          <a:solidFill>
            <a:srgbClr val="65BB48">
              <a:alpha val="86670"/>
            </a:srgbClr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05" name="Shape 105"/>
          <p:cNvSpPr/>
          <p:nvPr/>
        </p:nvSpPr>
        <p:spPr>
          <a:xfrm>
            <a:off x="1417200" y="2052650"/>
            <a:ext cx="304800" cy="304800"/>
          </a:xfrm>
          <a:prstGeom prst="ellipse">
            <a:avLst/>
          </a:prstGeom>
          <a:solidFill>
            <a:srgbClr val="E8004C">
              <a:alpha val="86670"/>
            </a:srgbClr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06" name="Shape 106"/>
          <p:cNvSpPr/>
          <p:nvPr/>
        </p:nvSpPr>
        <p:spPr>
          <a:xfrm>
            <a:off x="180500" y="4023250"/>
            <a:ext cx="1370700" cy="1370700"/>
          </a:xfrm>
          <a:prstGeom prst="ellipse">
            <a:avLst/>
          </a:prstGeom>
          <a:solidFill>
            <a:srgbClr val="BBCD00">
              <a:alpha val="86670"/>
            </a:srgbClr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07" name="Shape 107"/>
          <p:cNvSpPr/>
          <p:nvPr/>
        </p:nvSpPr>
        <p:spPr>
          <a:xfrm>
            <a:off x="246046" y="3365546"/>
            <a:ext cx="456000" cy="456000"/>
          </a:xfrm>
          <a:prstGeom prst="ellipse">
            <a:avLst/>
          </a:prstGeom>
          <a:solidFill>
            <a:srgbClr val="65BB48">
              <a:alpha val="86670"/>
            </a:srgbClr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08" name="Shape 108"/>
          <p:cNvSpPr/>
          <p:nvPr/>
        </p:nvSpPr>
        <p:spPr>
          <a:xfrm>
            <a:off x="7072325" y="4494725"/>
            <a:ext cx="993600" cy="993300"/>
          </a:xfrm>
          <a:prstGeom prst="ellipse">
            <a:avLst/>
          </a:prstGeom>
          <a:noFill/>
          <a:ln w="9525" cap="flat" cmpd="sng">
            <a:solidFill>
              <a:srgbClr val="00ACC3"/>
            </a:solidFill>
            <a:prstDash val="dash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09" name="Shape 109"/>
          <p:cNvSpPr/>
          <p:nvPr/>
        </p:nvSpPr>
        <p:spPr>
          <a:xfrm>
            <a:off x="7370250" y="780100"/>
            <a:ext cx="932400" cy="932400"/>
          </a:xfrm>
          <a:prstGeom prst="ellipse">
            <a:avLst/>
          </a:prstGeom>
          <a:noFill/>
          <a:ln w="9525" cap="flat" cmpd="sng">
            <a:solidFill>
              <a:srgbClr val="BBCD00"/>
            </a:solidFill>
            <a:prstDash val="dash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10" name="Shape 110"/>
          <p:cNvSpPr/>
          <p:nvPr/>
        </p:nvSpPr>
        <p:spPr>
          <a:xfrm>
            <a:off x="180500" y="3300000"/>
            <a:ext cx="586800" cy="586800"/>
          </a:xfrm>
          <a:prstGeom prst="ellipse">
            <a:avLst/>
          </a:prstGeom>
          <a:noFill/>
          <a:ln w="9525" cap="flat" cmpd="sng">
            <a:solidFill>
              <a:srgbClr val="65BB48"/>
            </a:solidFill>
            <a:prstDash val="dash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11" name="Shape 111"/>
          <p:cNvSpPr/>
          <p:nvPr/>
        </p:nvSpPr>
        <p:spPr>
          <a:xfrm>
            <a:off x="7733375" y="467300"/>
            <a:ext cx="206100" cy="206100"/>
          </a:xfrm>
          <a:prstGeom prst="ellipse">
            <a:avLst/>
          </a:prstGeom>
          <a:solidFill>
            <a:srgbClr val="F8BB00">
              <a:alpha val="86670"/>
            </a:srgbClr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12" name="Shape 112"/>
          <p:cNvSpPr/>
          <p:nvPr/>
        </p:nvSpPr>
        <p:spPr>
          <a:xfrm>
            <a:off x="598175" y="-204700"/>
            <a:ext cx="1550100" cy="1550100"/>
          </a:xfrm>
          <a:prstGeom prst="ellipse">
            <a:avLst/>
          </a:prstGeom>
          <a:noFill/>
          <a:ln w="9525" cap="flat" cmpd="sng">
            <a:solidFill>
              <a:srgbClr val="E8004C"/>
            </a:solidFill>
            <a:prstDash val="dash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Quote">
    <p:spTree>
      <p:nvGrpSpPr>
        <p:cNvPr id="1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Shape 114"/>
          <p:cNvSpPr/>
          <p:nvPr/>
        </p:nvSpPr>
        <p:spPr>
          <a:xfrm>
            <a:off x="1197475" y="-802775"/>
            <a:ext cx="6749100" cy="6749100"/>
          </a:xfrm>
          <a:prstGeom prst="ellipse">
            <a:avLst/>
          </a:prstGeom>
          <a:noFill/>
          <a:ln w="9525" cap="flat" cmpd="sng">
            <a:solidFill>
              <a:srgbClr val="A1BECC"/>
            </a:solidFill>
            <a:prstDash val="dash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15" name="Shape 115"/>
          <p:cNvSpPr/>
          <p:nvPr/>
        </p:nvSpPr>
        <p:spPr>
          <a:xfrm>
            <a:off x="8334450" y="4139625"/>
            <a:ext cx="424800" cy="424800"/>
          </a:xfrm>
          <a:prstGeom prst="ellipse">
            <a:avLst/>
          </a:prstGeom>
          <a:solidFill>
            <a:srgbClr val="00D1C6">
              <a:alpha val="86920"/>
            </a:srgbClr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16" name="Shape 116"/>
          <p:cNvSpPr/>
          <p:nvPr/>
        </p:nvSpPr>
        <p:spPr>
          <a:xfrm>
            <a:off x="4308287" y="-1078650"/>
            <a:ext cx="2347200" cy="2347200"/>
          </a:xfrm>
          <a:prstGeom prst="donut">
            <a:avLst>
              <a:gd name="adj" fmla="val 17100"/>
            </a:avLst>
          </a:prstGeom>
          <a:solidFill>
            <a:srgbClr val="00D1C6">
              <a:alpha val="86920"/>
            </a:srgbClr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17" name="Shape 117"/>
          <p:cNvSpPr/>
          <p:nvPr/>
        </p:nvSpPr>
        <p:spPr>
          <a:xfrm>
            <a:off x="4047750" y="805125"/>
            <a:ext cx="1048500" cy="1048500"/>
          </a:xfrm>
          <a:prstGeom prst="ellipse">
            <a:avLst/>
          </a:prstGeom>
          <a:solidFill>
            <a:srgbClr val="00ACC3">
              <a:alpha val="86670"/>
            </a:srgbClr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18" name="Shape 118"/>
          <p:cNvSpPr txBox="1">
            <a:spLocks noGrp="1"/>
          </p:cNvSpPr>
          <p:nvPr>
            <p:ph type="body" idx="1"/>
          </p:nvPr>
        </p:nvSpPr>
        <p:spPr>
          <a:xfrm>
            <a:off x="1880850" y="1920300"/>
            <a:ext cx="5382300" cy="20796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 algn="ctr" rtl="0">
              <a:spcBef>
                <a:spcPts val="0"/>
              </a:spcBef>
              <a:defRPr/>
            </a:lvl1pPr>
            <a:lvl2pPr lvl="1" algn="ctr" rtl="0">
              <a:spcBef>
                <a:spcPts val="0"/>
              </a:spcBef>
              <a:defRPr/>
            </a:lvl2pPr>
            <a:lvl3pPr lvl="2" algn="ctr" rtl="0">
              <a:spcBef>
                <a:spcPts val="0"/>
              </a:spcBef>
              <a:defRPr/>
            </a:lvl3pPr>
            <a:lvl4pPr lvl="3" algn="ctr" rtl="0">
              <a:spcBef>
                <a:spcPts val="0"/>
              </a:spcBef>
              <a:defRPr/>
            </a:lvl4pPr>
            <a:lvl5pPr lvl="4" algn="ctr" rtl="0">
              <a:spcBef>
                <a:spcPts val="0"/>
              </a:spcBef>
              <a:defRPr/>
            </a:lvl5pPr>
            <a:lvl6pPr lvl="5" algn="ctr" rtl="0">
              <a:spcBef>
                <a:spcPts val="0"/>
              </a:spcBef>
              <a:defRPr/>
            </a:lvl6pPr>
            <a:lvl7pPr lvl="6" algn="ctr" rtl="0">
              <a:spcBef>
                <a:spcPts val="0"/>
              </a:spcBef>
              <a:defRPr/>
            </a:lvl7pPr>
            <a:lvl8pPr lvl="7" algn="ctr" rtl="0">
              <a:spcBef>
                <a:spcPts val="0"/>
              </a:spcBef>
              <a:defRPr/>
            </a:lvl8pPr>
            <a:lvl9pPr lvl="8" algn="ctr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119" name="Shape 119"/>
          <p:cNvSpPr txBox="1"/>
          <p:nvPr/>
        </p:nvSpPr>
        <p:spPr>
          <a:xfrm>
            <a:off x="3593400" y="781368"/>
            <a:ext cx="1957200" cy="6537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 algn="ctr" rtl="0">
              <a:spcBef>
                <a:spcPts val="0"/>
              </a:spcBef>
              <a:buNone/>
            </a:pPr>
            <a:r>
              <a:rPr lang="en" sz="9600">
                <a:solidFill>
                  <a:srgbClr val="FFFFFF"/>
                </a:solidFill>
                <a:latin typeface="Nixie One"/>
                <a:ea typeface="Nixie One"/>
                <a:cs typeface="Nixie One"/>
                <a:sym typeface="Nixie One"/>
              </a:rPr>
              <a:t>“</a:t>
            </a:r>
          </a:p>
        </p:txBody>
      </p:sp>
      <p:sp>
        <p:nvSpPr>
          <p:cNvPr id="120" name="Shape 120"/>
          <p:cNvSpPr/>
          <p:nvPr/>
        </p:nvSpPr>
        <p:spPr>
          <a:xfrm>
            <a:off x="229225" y="2988350"/>
            <a:ext cx="802800" cy="803100"/>
          </a:xfrm>
          <a:prstGeom prst="ellipse">
            <a:avLst/>
          </a:prstGeom>
          <a:solidFill>
            <a:srgbClr val="ED4A00">
              <a:alpha val="86670"/>
            </a:srgbClr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21" name="Shape 121"/>
          <p:cNvSpPr/>
          <p:nvPr/>
        </p:nvSpPr>
        <p:spPr>
          <a:xfrm>
            <a:off x="-442225" y="3999900"/>
            <a:ext cx="1695900" cy="1695900"/>
          </a:xfrm>
          <a:prstGeom prst="donut">
            <a:avLst>
              <a:gd name="adj" fmla="val 10084"/>
            </a:avLst>
          </a:prstGeom>
          <a:solidFill>
            <a:srgbClr val="F8BB00">
              <a:alpha val="86670"/>
            </a:srgbClr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22" name="Shape 122"/>
          <p:cNvSpPr/>
          <p:nvPr/>
        </p:nvSpPr>
        <p:spPr>
          <a:xfrm>
            <a:off x="1334025" y="-231725"/>
            <a:ext cx="1666800" cy="1666800"/>
          </a:xfrm>
          <a:prstGeom prst="ellipse">
            <a:avLst/>
          </a:prstGeom>
          <a:solidFill>
            <a:srgbClr val="BBCD00">
              <a:alpha val="86670"/>
            </a:srgbClr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23" name="Shape 123"/>
          <p:cNvSpPr/>
          <p:nvPr/>
        </p:nvSpPr>
        <p:spPr>
          <a:xfrm>
            <a:off x="550525" y="710300"/>
            <a:ext cx="481500" cy="481800"/>
          </a:xfrm>
          <a:prstGeom prst="donut">
            <a:avLst>
              <a:gd name="adj" fmla="val 37274"/>
            </a:avLst>
          </a:prstGeom>
          <a:solidFill>
            <a:srgbClr val="65BB48">
              <a:alpha val="86670"/>
            </a:srgbClr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24" name="Shape 124"/>
          <p:cNvSpPr/>
          <p:nvPr/>
        </p:nvSpPr>
        <p:spPr>
          <a:xfrm>
            <a:off x="1032025" y="3791450"/>
            <a:ext cx="304800" cy="304800"/>
          </a:xfrm>
          <a:prstGeom prst="ellipse">
            <a:avLst/>
          </a:prstGeom>
          <a:solidFill>
            <a:srgbClr val="E8004C">
              <a:alpha val="86670"/>
            </a:srgbClr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25" name="Shape 125"/>
          <p:cNvSpPr/>
          <p:nvPr/>
        </p:nvSpPr>
        <p:spPr>
          <a:xfrm>
            <a:off x="1217050" y="1311325"/>
            <a:ext cx="304800" cy="304800"/>
          </a:xfrm>
          <a:prstGeom prst="ellipse">
            <a:avLst/>
          </a:prstGeom>
          <a:solidFill>
            <a:srgbClr val="00ACC3">
              <a:alpha val="86670"/>
            </a:srgbClr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26" name="Shape 126"/>
          <p:cNvSpPr/>
          <p:nvPr/>
        </p:nvSpPr>
        <p:spPr>
          <a:xfrm>
            <a:off x="7744475" y="1473300"/>
            <a:ext cx="1048500" cy="1048500"/>
          </a:xfrm>
          <a:prstGeom prst="ellipse">
            <a:avLst/>
          </a:prstGeom>
          <a:solidFill>
            <a:srgbClr val="F8BB00">
              <a:alpha val="86670"/>
            </a:srgbClr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27" name="Shape 127"/>
          <p:cNvSpPr/>
          <p:nvPr/>
        </p:nvSpPr>
        <p:spPr>
          <a:xfrm>
            <a:off x="8050675" y="2042175"/>
            <a:ext cx="1520100" cy="1520100"/>
          </a:xfrm>
          <a:prstGeom prst="donut">
            <a:avLst>
              <a:gd name="adj" fmla="val 5022"/>
            </a:avLst>
          </a:prstGeom>
          <a:solidFill>
            <a:srgbClr val="ED4A00">
              <a:alpha val="86670"/>
            </a:srgbClr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28" name="Shape 128"/>
          <p:cNvSpPr/>
          <p:nvPr/>
        </p:nvSpPr>
        <p:spPr>
          <a:xfrm>
            <a:off x="7969775" y="3713850"/>
            <a:ext cx="597900" cy="598200"/>
          </a:xfrm>
          <a:prstGeom prst="donut">
            <a:avLst>
              <a:gd name="adj" fmla="val 43984"/>
            </a:avLst>
          </a:prstGeom>
          <a:solidFill>
            <a:srgbClr val="BBCD00">
              <a:alpha val="86670"/>
            </a:srgbClr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29" name="Shape 129"/>
          <p:cNvSpPr/>
          <p:nvPr/>
        </p:nvSpPr>
        <p:spPr>
          <a:xfrm>
            <a:off x="8608775" y="1192100"/>
            <a:ext cx="184200" cy="184200"/>
          </a:xfrm>
          <a:prstGeom prst="ellipse">
            <a:avLst/>
          </a:prstGeom>
          <a:solidFill>
            <a:srgbClr val="E8004C">
              <a:alpha val="86670"/>
            </a:srgbClr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+ 1 column">
    <p:spTree>
      <p:nvGrpSpPr>
        <p:cNvPr id="1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Shape 131"/>
          <p:cNvSpPr/>
          <p:nvPr/>
        </p:nvSpPr>
        <p:spPr>
          <a:xfrm>
            <a:off x="1144200" y="2698575"/>
            <a:ext cx="893700" cy="893700"/>
          </a:xfrm>
          <a:prstGeom prst="ellipse">
            <a:avLst/>
          </a:prstGeom>
          <a:noFill/>
          <a:ln w="9525" cap="flat" cmpd="sng">
            <a:solidFill>
              <a:srgbClr val="BBCD00"/>
            </a:solidFill>
            <a:prstDash val="dash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32" name="Shape 132"/>
          <p:cNvSpPr txBox="1">
            <a:spLocks noGrp="1"/>
          </p:cNvSpPr>
          <p:nvPr>
            <p:ph type="title"/>
          </p:nvPr>
        </p:nvSpPr>
        <p:spPr>
          <a:xfrm>
            <a:off x="2935875" y="909050"/>
            <a:ext cx="5275500" cy="641100"/>
          </a:xfrm>
          <a:prstGeom prst="rect">
            <a:avLst/>
          </a:prstGeom>
        </p:spPr>
        <p:txBody>
          <a:bodyPr lIns="91425" tIns="91425" rIns="91425" bIns="91425" anchor="b" anchorCtr="0"/>
          <a:lstStyle>
            <a:lvl1pPr lvl="0" rtl="0">
              <a:spcBef>
                <a:spcPts val="0"/>
              </a:spcBef>
              <a:defRPr/>
            </a:lvl1pPr>
            <a:lvl2pPr lvl="1" rtl="0">
              <a:spcBef>
                <a:spcPts val="0"/>
              </a:spcBef>
              <a:defRPr/>
            </a:lvl2pPr>
            <a:lvl3pPr lvl="2" rtl="0">
              <a:spcBef>
                <a:spcPts val="0"/>
              </a:spcBef>
              <a:defRPr/>
            </a:lvl3pPr>
            <a:lvl4pPr lvl="3" rtl="0">
              <a:spcBef>
                <a:spcPts val="0"/>
              </a:spcBef>
              <a:defRPr/>
            </a:lvl4pPr>
            <a:lvl5pPr lvl="4" rtl="0">
              <a:spcBef>
                <a:spcPts val="0"/>
              </a:spcBef>
              <a:defRPr/>
            </a:lvl5pPr>
            <a:lvl6pPr lvl="5" rtl="0">
              <a:spcBef>
                <a:spcPts val="0"/>
              </a:spcBef>
              <a:defRPr/>
            </a:lvl6pPr>
            <a:lvl7pPr lvl="6" rtl="0">
              <a:spcBef>
                <a:spcPts val="0"/>
              </a:spcBef>
              <a:defRPr/>
            </a:lvl7pPr>
            <a:lvl8pPr lvl="7" rtl="0">
              <a:spcBef>
                <a:spcPts val="0"/>
              </a:spcBef>
              <a:defRPr/>
            </a:lvl8pPr>
            <a:lvl9pPr lvl="8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133" name="Shape 133"/>
          <p:cNvSpPr txBox="1">
            <a:spLocks noGrp="1"/>
          </p:cNvSpPr>
          <p:nvPr>
            <p:ph type="body" idx="1"/>
          </p:nvPr>
        </p:nvSpPr>
        <p:spPr>
          <a:xfrm>
            <a:off x="2935875" y="1525757"/>
            <a:ext cx="5275500" cy="27861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 rtl="0">
              <a:spcBef>
                <a:spcPts val="0"/>
              </a:spcBef>
              <a:buSzPct val="100000"/>
              <a:defRPr sz="2400"/>
            </a:lvl1pPr>
            <a:lvl2pPr lvl="1" rtl="0">
              <a:spcBef>
                <a:spcPts val="0"/>
              </a:spcBef>
              <a:defRPr/>
            </a:lvl2pPr>
            <a:lvl3pPr lvl="2" rtl="0">
              <a:spcBef>
                <a:spcPts val="0"/>
              </a:spcBef>
              <a:defRPr/>
            </a:lvl3pPr>
            <a:lvl4pPr lvl="3" rtl="0">
              <a:spcBef>
                <a:spcPts val="0"/>
              </a:spcBef>
              <a:buSzPct val="100000"/>
              <a:defRPr sz="2400"/>
            </a:lvl4pPr>
            <a:lvl5pPr lvl="4" rtl="0">
              <a:spcBef>
                <a:spcPts val="0"/>
              </a:spcBef>
              <a:buSzPct val="100000"/>
              <a:defRPr sz="2400"/>
            </a:lvl5pPr>
            <a:lvl6pPr lvl="5" rtl="0">
              <a:spcBef>
                <a:spcPts val="0"/>
              </a:spcBef>
              <a:buSzPct val="100000"/>
              <a:defRPr sz="2400"/>
            </a:lvl6pPr>
            <a:lvl7pPr lvl="6" rtl="0">
              <a:spcBef>
                <a:spcPts val="0"/>
              </a:spcBef>
              <a:buSzPct val="100000"/>
              <a:defRPr sz="2400"/>
            </a:lvl7pPr>
            <a:lvl8pPr lvl="7" rtl="0">
              <a:spcBef>
                <a:spcPts val="0"/>
              </a:spcBef>
              <a:buSzPct val="100000"/>
              <a:defRPr sz="2400"/>
            </a:lvl8pPr>
            <a:lvl9pPr lvl="8" rtl="0">
              <a:spcBef>
                <a:spcPts val="0"/>
              </a:spcBef>
              <a:buSzPct val="100000"/>
              <a:defRPr sz="2400"/>
            </a:lvl9pPr>
          </a:lstStyle>
          <a:p>
            <a:endParaRPr/>
          </a:p>
        </p:txBody>
      </p:sp>
      <p:sp>
        <p:nvSpPr>
          <p:cNvPr id="134" name="Shape 134"/>
          <p:cNvSpPr/>
          <p:nvPr/>
        </p:nvSpPr>
        <p:spPr>
          <a:xfrm>
            <a:off x="259925" y="-206300"/>
            <a:ext cx="2347200" cy="2347200"/>
          </a:xfrm>
          <a:prstGeom prst="donut">
            <a:avLst>
              <a:gd name="adj" fmla="val 29778"/>
            </a:avLst>
          </a:prstGeom>
          <a:solidFill>
            <a:srgbClr val="00D1C6">
              <a:alpha val="86920"/>
            </a:srgbClr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35" name="Shape 135"/>
          <p:cNvSpPr/>
          <p:nvPr/>
        </p:nvSpPr>
        <p:spPr>
          <a:xfrm>
            <a:off x="-152925" y="1360050"/>
            <a:ext cx="978600" cy="978600"/>
          </a:xfrm>
          <a:prstGeom prst="ellipse">
            <a:avLst/>
          </a:prstGeom>
          <a:solidFill>
            <a:srgbClr val="ED4A00">
              <a:alpha val="86670"/>
            </a:srgbClr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36" name="Shape 136"/>
          <p:cNvSpPr/>
          <p:nvPr/>
        </p:nvSpPr>
        <p:spPr>
          <a:xfrm>
            <a:off x="2339600" y="243625"/>
            <a:ext cx="657600" cy="657600"/>
          </a:xfrm>
          <a:prstGeom prst="ellipse">
            <a:avLst/>
          </a:prstGeom>
          <a:solidFill>
            <a:srgbClr val="00ACC3">
              <a:alpha val="86670"/>
            </a:srgbClr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37" name="Shape 137"/>
          <p:cNvSpPr/>
          <p:nvPr/>
        </p:nvSpPr>
        <p:spPr>
          <a:xfrm>
            <a:off x="788725" y="2338650"/>
            <a:ext cx="811200" cy="811200"/>
          </a:xfrm>
          <a:prstGeom prst="donut">
            <a:avLst>
              <a:gd name="adj" fmla="val 22275"/>
            </a:avLst>
          </a:prstGeom>
          <a:solidFill>
            <a:srgbClr val="F8BB00">
              <a:alpha val="86670"/>
            </a:srgbClr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38" name="Shape 138"/>
          <p:cNvSpPr/>
          <p:nvPr/>
        </p:nvSpPr>
        <p:spPr>
          <a:xfrm>
            <a:off x="153675" y="4149950"/>
            <a:ext cx="1207800" cy="1207800"/>
          </a:xfrm>
          <a:prstGeom prst="ellipse">
            <a:avLst/>
          </a:prstGeom>
          <a:solidFill>
            <a:srgbClr val="BBCD00">
              <a:alpha val="86670"/>
            </a:srgbClr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39" name="Shape 139"/>
          <p:cNvSpPr/>
          <p:nvPr/>
        </p:nvSpPr>
        <p:spPr>
          <a:xfrm>
            <a:off x="1315800" y="3860975"/>
            <a:ext cx="550500" cy="550500"/>
          </a:xfrm>
          <a:prstGeom prst="donut">
            <a:avLst>
              <a:gd name="adj" fmla="val 42915"/>
            </a:avLst>
          </a:prstGeom>
          <a:solidFill>
            <a:srgbClr val="65BB48">
              <a:alpha val="86670"/>
            </a:srgbClr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40" name="Shape 140"/>
          <p:cNvSpPr/>
          <p:nvPr/>
        </p:nvSpPr>
        <p:spPr>
          <a:xfrm>
            <a:off x="438575" y="2993025"/>
            <a:ext cx="304800" cy="304800"/>
          </a:xfrm>
          <a:prstGeom prst="ellipse">
            <a:avLst/>
          </a:prstGeom>
          <a:solidFill>
            <a:srgbClr val="E8004C">
              <a:alpha val="86670"/>
            </a:srgbClr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41" name="Shape 141"/>
          <p:cNvSpPr/>
          <p:nvPr/>
        </p:nvSpPr>
        <p:spPr>
          <a:xfrm>
            <a:off x="7744850" y="420475"/>
            <a:ext cx="550500" cy="550500"/>
          </a:xfrm>
          <a:prstGeom prst="ellipse">
            <a:avLst/>
          </a:prstGeom>
          <a:solidFill>
            <a:srgbClr val="F8BB00">
              <a:alpha val="86670"/>
            </a:srgbClr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42" name="Shape 142"/>
          <p:cNvSpPr/>
          <p:nvPr/>
        </p:nvSpPr>
        <p:spPr>
          <a:xfrm>
            <a:off x="8839500" y="1019775"/>
            <a:ext cx="397500" cy="397500"/>
          </a:xfrm>
          <a:prstGeom prst="ellipse">
            <a:avLst/>
          </a:prstGeom>
          <a:solidFill>
            <a:srgbClr val="00D1C6">
              <a:alpha val="86920"/>
            </a:srgbClr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43" name="Shape 143"/>
          <p:cNvSpPr/>
          <p:nvPr/>
        </p:nvSpPr>
        <p:spPr>
          <a:xfrm>
            <a:off x="8295350" y="-321125"/>
            <a:ext cx="741600" cy="741600"/>
          </a:xfrm>
          <a:prstGeom prst="donut">
            <a:avLst>
              <a:gd name="adj" fmla="val 31897"/>
            </a:avLst>
          </a:prstGeom>
          <a:solidFill>
            <a:srgbClr val="00ACC3">
              <a:alpha val="86670"/>
            </a:srgbClr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44" name="Shape 144"/>
          <p:cNvSpPr/>
          <p:nvPr/>
        </p:nvSpPr>
        <p:spPr>
          <a:xfrm>
            <a:off x="8651500" y="1616325"/>
            <a:ext cx="188100" cy="188100"/>
          </a:xfrm>
          <a:prstGeom prst="ellipse">
            <a:avLst/>
          </a:prstGeom>
          <a:solidFill>
            <a:srgbClr val="BBCD00">
              <a:alpha val="86670"/>
            </a:srgbClr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45" name="Shape 145"/>
          <p:cNvSpPr/>
          <p:nvPr/>
        </p:nvSpPr>
        <p:spPr>
          <a:xfrm>
            <a:off x="2179100" y="83125"/>
            <a:ext cx="978600" cy="978600"/>
          </a:xfrm>
          <a:prstGeom prst="ellipse">
            <a:avLst/>
          </a:prstGeom>
          <a:noFill/>
          <a:ln w="9525" cap="flat" cmpd="sng">
            <a:solidFill>
              <a:srgbClr val="00ACC3"/>
            </a:solidFill>
            <a:prstDash val="dash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46" name="Shape 146"/>
          <p:cNvSpPr/>
          <p:nvPr/>
        </p:nvSpPr>
        <p:spPr>
          <a:xfrm>
            <a:off x="8062825" y="688875"/>
            <a:ext cx="449700" cy="449700"/>
          </a:xfrm>
          <a:prstGeom prst="ellipse">
            <a:avLst/>
          </a:prstGeom>
          <a:noFill/>
          <a:ln w="9525" cap="flat" cmpd="sng">
            <a:solidFill>
              <a:srgbClr val="ED4A00"/>
            </a:solidFill>
            <a:prstDash val="dash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 column + image">
    <p:spTree>
      <p:nvGrpSpPr>
        <p:cNvPr id="1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Shape 148"/>
          <p:cNvSpPr txBox="1">
            <a:spLocks noGrp="1"/>
          </p:cNvSpPr>
          <p:nvPr>
            <p:ph type="title"/>
          </p:nvPr>
        </p:nvSpPr>
        <p:spPr>
          <a:xfrm>
            <a:off x="4572000" y="909050"/>
            <a:ext cx="3639600" cy="641100"/>
          </a:xfrm>
          <a:prstGeom prst="rect">
            <a:avLst/>
          </a:prstGeom>
        </p:spPr>
        <p:txBody>
          <a:bodyPr lIns="91425" tIns="91425" rIns="91425" bIns="91425" anchor="b" anchorCtr="0"/>
          <a:lstStyle>
            <a:lvl1pPr lvl="0" rtl="0">
              <a:spcBef>
                <a:spcPts val="0"/>
              </a:spcBef>
              <a:defRPr/>
            </a:lvl1pPr>
            <a:lvl2pPr lvl="1" rtl="0">
              <a:spcBef>
                <a:spcPts val="0"/>
              </a:spcBef>
              <a:defRPr/>
            </a:lvl2pPr>
            <a:lvl3pPr lvl="2" rtl="0">
              <a:spcBef>
                <a:spcPts val="0"/>
              </a:spcBef>
              <a:defRPr/>
            </a:lvl3pPr>
            <a:lvl4pPr lvl="3" rtl="0">
              <a:spcBef>
                <a:spcPts val="0"/>
              </a:spcBef>
              <a:defRPr/>
            </a:lvl4pPr>
            <a:lvl5pPr lvl="4" rtl="0">
              <a:spcBef>
                <a:spcPts val="0"/>
              </a:spcBef>
              <a:defRPr/>
            </a:lvl5pPr>
            <a:lvl6pPr lvl="5" rtl="0">
              <a:spcBef>
                <a:spcPts val="0"/>
              </a:spcBef>
              <a:defRPr/>
            </a:lvl6pPr>
            <a:lvl7pPr lvl="6" rtl="0">
              <a:spcBef>
                <a:spcPts val="0"/>
              </a:spcBef>
              <a:defRPr/>
            </a:lvl7pPr>
            <a:lvl8pPr lvl="7" rtl="0">
              <a:spcBef>
                <a:spcPts val="0"/>
              </a:spcBef>
              <a:defRPr/>
            </a:lvl8pPr>
            <a:lvl9pPr lvl="8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149" name="Shape 149"/>
          <p:cNvSpPr txBox="1">
            <a:spLocks noGrp="1"/>
          </p:cNvSpPr>
          <p:nvPr>
            <p:ph type="body" idx="1"/>
          </p:nvPr>
        </p:nvSpPr>
        <p:spPr>
          <a:xfrm>
            <a:off x="4572000" y="1525754"/>
            <a:ext cx="3639600" cy="27861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 rtl="0">
              <a:spcBef>
                <a:spcPts val="0"/>
              </a:spcBef>
              <a:buSzPct val="100000"/>
              <a:defRPr sz="2000"/>
            </a:lvl1pPr>
            <a:lvl2pPr lvl="1" rtl="0">
              <a:spcBef>
                <a:spcPts val="0"/>
              </a:spcBef>
              <a:buSzPct val="100000"/>
              <a:defRPr sz="2000"/>
            </a:lvl2pPr>
            <a:lvl3pPr lvl="2" rtl="0">
              <a:spcBef>
                <a:spcPts val="0"/>
              </a:spcBef>
              <a:buSzPct val="100000"/>
              <a:defRPr sz="2000"/>
            </a:lvl3pPr>
            <a:lvl4pPr lvl="3" rtl="0">
              <a:spcBef>
                <a:spcPts val="0"/>
              </a:spcBef>
              <a:buSzPct val="100000"/>
              <a:defRPr sz="2000"/>
            </a:lvl4pPr>
            <a:lvl5pPr lvl="4" rtl="0">
              <a:spcBef>
                <a:spcPts val="0"/>
              </a:spcBef>
              <a:buSzPct val="100000"/>
              <a:defRPr sz="2000"/>
            </a:lvl5pPr>
            <a:lvl6pPr lvl="5" rtl="0">
              <a:spcBef>
                <a:spcPts val="0"/>
              </a:spcBef>
              <a:buSzPct val="100000"/>
              <a:defRPr sz="2000"/>
            </a:lvl6pPr>
            <a:lvl7pPr lvl="6" rtl="0">
              <a:spcBef>
                <a:spcPts val="0"/>
              </a:spcBef>
              <a:buSzPct val="100000"/>
              <a:defRPr sz="2000"/>
            </a:lvl7pPr>
            <a:lvl8pPr lvl="7" rtl="0">
              <a:spcBef>
                <a:spcPts val="0"/>
              </a:spcBef>
              <a:buSzPct val="100000"/>
              <a:defRPr sz="2000"/>
            </a:lvl8pPr>
            <a:lvl9pPr lvl="8" rtl="0">
              <a:spcBef>
                <a:spcPts val="0"/>
              </a:spcBef>
              <a:buSzPct val="100000"/>
              <a:defRPr sz="2000"/>
            </a:lvl9pPr>
          </a:lstStyle>
          <a:p>
            <a:endParaRPr/>
          </a:p>
        </p:txBody>
      </p:sp>
      <p:sp>
        <p:nvSpPr>
          <p:cNvPr id="150" name="Shape 150"/>
          <p:cNvSpPr/>
          <p:nvPr/>
        </p:nvSpPr>
        <p:spPr>
          <a:xfrm>
            <a:off x="580275" y="751950"/>
            <a:ext cx="3639600" cy="3639600"/>
          </a:xfrm>
          <a:prstGeom prst="ellipse">
            <a:avLst/>
          </a:prstGeom>
          <a:solidFill>
            <a:srgbClr val="ED4A00">
              <a:alpha val="86670"/>
            </a:srgbClr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51" name="Shape 151"/>
          <p:cNvSpPr/>
          <p:nvPr/>
        </p:nvSpPr>
        <p:spPr>
          <a:xfrm>
            <a:off x="-295650" y="-356450"/>
            <a:ext cx="1057800" cy="1057800"/>
          </a:xfrm>
          <a:prstGeom prst="ellipse">
            <a:avLst/>
          </a:prstGeom>
          <a:solidFill>
            <a:srgbClr val="00ACC3">
              <a:alpha val="86670"/>
            </a:srgbClr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52" name="Shape 152"/>
          <p:cNvSpPr/>
          <p:nvPr/>
        </p:nvSpPr>
        <p:spPr>
          <a:xfrm>
            <a:off x="2836600" y="179825"/>
            <a:ext cx="978600" cy="978600"/>
          </a:xfrm>
          <a:prstGeom prst="donut">
            <a:avLst>
              <a:gd name="adj" fmla="val 39527"/>
            </a:avLst>
          </a:prstGeom>
          <a:solidFill>
            <a:srgbClr val="F8BB00">
              <a:alpha val="86670"/>
            </a:srgbClr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53" name="Shape 153"/>
          <p:cNvSpPr/>
          <p:nvPr/>
        </p:nvSpPr>
        <p:spPr>
          <a:xfrm>
            <a:off x="465975" y="3692750"/>
            <a:ext cx="1019400" cy="1019400"/>
          </a:xfrm>
          <a:prstGeom prst="ellipse">
            <a:avLst/>
          </a:prstGeom>
          <a:solidFill>
            <a:srgbClr val="BBCD00">
              <a:alpha val="86670"/>
            </a:srgbClr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54" name="Shape 154"/>
          <p:cNvSpPr/>
          <p:nvPr/>
        </p:nvSpPr>
        <p:spPr>
          <a:xfrm>
            <a:off x="1485375" y="4559750"/>
            <a:ext cx="361500" cy="361500"/>
          </a:xfrm>
          <a:prstGeom prst="donut">
            <a:avLst>
              <a:gd name="adj" fmla="val 29951"/>
            </a:avLst>
          </a:prstGeom>
          <a:solidFill>
            <a:srgbClr val="65BB48">
              <a:alpha val="86670"/>
            </a:srgbClr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55" name="Shape 155"/>
          <p:cNvSpPr/>
          <p:nvPr/>
        </p:nvSpPr>
        <p:spPr>
          <a:xfrm>
            <a:off x="2364800" y="346950"/>
            <a:ext cx="274200" cy="273900"/>
          </a:xfrm>
          <a:prstGeom prst="ellipse">
            <a:avLst/>
          </a:prstGeom>
          <a:solidFill>
            <a:srgbClr val="E8004C">
              <a:alpha val="86670"/>
            </a:srgbClr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56" name="Shape 156"/>
          <p:cNvSpPr/>
          <p:nvPr/>
        </p:nvSpPr>
        <p:spPr>
          <a:xfrm>
            <a:off x="-472600" y="-533400"/>
            <a:ext cx="1411800" cy="1411800"/>
          </a:xfrm>
          <a:prstGeom prst="ellipse">
            <a:avLst/>
          </a:prstGeom>
          <a:noFill/>
          <a:ln w="9525" cap="flat" cmpd="sng">
            <a:solidFill>
              <a:srgbClr val="00ACC3"/>
            </a:solidFill>
            <a:prstDash val="dash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57" name="Shape 157"/>
          <p:cNvSpPr/>
          <p:nvPr/>
        </p:nvSpPr>
        <p:spPr>
          <a:xfrm>
            <a:off x="2899000" y="242225"/>
            <a:ext cx="853800" cy="853800"/>
          </a:xfrm>
          <a:prstGeom prst="ellipse">
            <a:avLst/>
          </a:prstGeom>
          <a:noFill/>
          <a:ln w="9525" cap="flat" cmpd="sng">
            <a:solidFill>
              <a:srgbClr val="ED4A00"/>
            </a:solidFill>
            <a:prstDash val="dash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58" name="Shape 158"/>
          <p:cNvSpPr/>
          <p:nvPr/>
        </p:nvSpPr>
        <p:spPr>
          <a:xfrm>
            <a:off x="1061150" y="142950"/>
            <a:ext cx="538500" cy="538200"/>
          </a:xfrm>
          <a:prstGeom prst="ellipse">
            <a:avLst/>
          </a:prstGeom>
          <a:solidFill>
            <a:srgbClr val="00D1C6">
              <a:alpha val="86920"/>
            </a:srgbClr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woColTx">
  <p:cSld name="Title + 2 columns">
    <p:spTree>
      <p:nvGrpSpPr>
        <p:cNvPr id="1" name="Shape 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Shape 160"/>
          <p:cNvSpPr txBox="1">
            <a:spLocks noGrp="1"/>
          </p:cNvSpPr>
          <p:nvPr>
            <p:ph type="title"/>
          </p:nvPr>
        </p:nvSpPr>
        <p:spPr>
          <a:xfrm>
            <a:off x="2935875" y="909050"/>
            <a:ext cx="5275500" cy="641100"/>
          </a:xfrm>
          <a:prstGeom prst="rect">
            <a:avLst/>
          </a:prstGeom>
        </p:spPr>
        <p:txBody>
          <a:bodyPr lIns="91425" tIns="91425" rIns="91425" bIns="91425" anchor="b" anchorCtr="0"/>
          <a:lstStyle>
            <a:lvl1pPr lvl="0" rtl="0">
              <a:spcBef>
                <a:spcPts val="0"/>
              </a:spcBef>
              <a:defRPr/>
            </a:lvl1pPr>
            <a:lvl2pPr lvl="1" rtl="0">
              <a:spcBef>
                <a:spcPts val="0"/>
              </a:spcBef>
              <a:defRPr/>
            </a:lvl2pPr>
            <a:lvl3pPr lvl="2" rtl="0">
              <a:spcBef>
                <a:spcPts val="0"/>
              </a:spcBef>
              <a:defRPr/>
            </a:lvl3pPr>
            <a:lvl4pPr lvl="3" rtl="0">
              <a:spcBef>
                <a:spcPts val="0"/>
              </a:spcBef>
              <a:defRPr/>
            </a:lvl4pPr>
            <a:lvl5pPr lvl="4" rtl="0">
              <a:spcBef>
                <a:spcPts val="0"/>
              </a:spcBef>
              <a:defRPr/>
            </a:lvl5pPr>
            <a:lvl6pPr lvl="5" rtl="0">
              <a:spcBef>
                <a:spcPts val="0"/>
              </a:spcBef>
              <a:defRPr/>
            </a:lvl6pPr>
            <a:lvl7pPr lvl="6" rtl="0">
              <a:spcBef>
                <a:spcPts val="0"/>
              </a:spcBef>
              <a:defRPr/>
            </a:lvl7pPr>
            <a:lvl8pPr lvl="7" rtl="0">
              <a:spcBef>
                <a:spcPts val="0"/>
              </a:spcBef>
              <a:defRPr/>
            </a:lvl8pPr>
            <a:lvl9pPr lvl="8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161" name="Shape 161"/>
          <p:cNvSpPr txBox="1">
            <a:spLocks noGrp="1"/>
          </p:cNvSpPr>
          <p:nvPr>
            <p:ph type="body" idx="1"/>
          </p:nvPr>
        </p:nvSpPr>
        <p:spPr>
          <a:xfrm>
            <a:off x="2935875" y="1550150"/>
            <a:ext cx="2560500" cy="33759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 rtl="0">
              <a:spcBef>
                <a:spcPts val="0"/>
              </a:spcBef>
              <a:buSzPct val="100000"/>
              <a:defRPr sz="1800"/>
            </a:lvl1pPr>
            <a:lvl2pPr lvl="1" rtl="0">
              <a:spcBef>
                <a:spcPts val="0"/>
              </a:spcBef>
              <a:buSzPct val="100000"/>
              <a:defRPr sz="1800"/>
            </a:lvl2pPr>
            <a:lvl3pPr lvl="2" rtl="0">
              <a:spcBef>
                <a:spcPts val="0"/>
              </a:spcBef>
              <a:buSzPct val="100000"/>
              <a:defRPr sz="1800"/>
            </a:lvl3pPr>
            <a:lvl4pPr lvl="3" rtl="0">
              <a:spcBef>
                <a:spcPts val="0"/>
              </a:spcBef>
              <a:buSzPct val="100000"/>
              <a:defRPr sz="1800"/>
            </a:lvl4pPr>
            <a:lvl5pPr lvl="4" rtl="0">
              <a:spcBef>
                <a:spcPts val="0"/>
              </a:spcBef>
              <a:buSzPct val="100000"/>
              <a:defRPr sz="1800"/>
            </a:lvl5pPr>
            <a:lvl6pPr lvl="5" rtl="0">
              <a:spcBef>
                <a:spcPts val="0"/>
              </a:spcBef>
              <a:buSzPct val="100000"/>
              <a:defRPr sz="1800"/>
            </a:lvl6pPr>
            <a:lvl7pPr lvl="6" rtl="0">
              <a:spcBef>
                <a:spcPts val="0"/>
              </a:spcBef>
              <a:buSzPct val="100000"/>
              <a:defRPr sz="1800"/>
            </a:lvl7pPr>
            <a:lvl8pPr lvl="7" rtl="0">
              <a:spcBef>
                <a:spcPts val="0"/>
              </a:spcBef>
              <a:buSzPct val="100000"/>
              <a:defRPr sz="1800"/>
            </a:lvl8pPr>
            <a:lvl9pPr lvl="8" rtl="0">
              <a:spcBef>
                <a:spcPts val="0"/>
              </a:spcBef>
              <a:buSzPct val="100000"/>
              <a:defRPr sz="1800"/>
            </a:lvl9pPr>
          </a:lstStyle>
          <a:p>
            <a:endParaRPr/>
          </a:p>
        </p:txBody>
      </p:sp>
      <p:sp>
        <p:nvSpPr>
          <p:cNvPr id="162" name="Shape 162"/>
          <p:cNvSpPr txBox="1">
            <a:spLocks noGrp="1"/>
          </p:cNvSpPr>
          <p:nvPr>
            <p:ph type="body" idx="2"/>
          </p:nvPr>
        </p:nvSpPr>
        <p:spPr>
          <a:xfrm>
            <a:off x="5650848" y="1550150"/>
            <a:ext cx="2560500" cy="33759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 rtl="0">
              <a:spcBef>
                <a:spcPts val="0"/>
              </a:spcBef>
              <a:buSzPct val="100000"/>
              <a:defRPr sz="1800"/>
            </a:lvl1pPr>
            <a:lvl2pPr lvl="1" rtl="0">
              <a:spcBef>
                <a:spcPts val="0"/>
              </a:spcBef>
              <a:buSzPct val="100000"/>
              <a:defRPr sz="1800"/>
            </a:lvl2pPr>
            <a:lvl3pPr lvl="2" rtl="0">
              <a:spcBef>
                <a:spcPts val="0"/>
              </a:spcBef>
              <a:buSzPct val="100000"/>
              <a:defRPr sz="1800"/>
            </a:lvl3pPr>
            <a:lvl4pPr lvl="3" rtl="0">
              <a:spcBef>
                <a:spcPts val="0"/>
              </a:spcBef>
              <a:buSzPct val="100000"/>
              <a:defRPr sz="1800"/>
            </a:lvl4pPr>
            <a:lvl5pPr lvl="4" rtl="0">
              <a:spcBef>
                <a:spcPts val="0"/>
              </a:spcBef>
              <a:buSzPct val="100000"/>
              <a:defRPr sz="1800"/>
            </a:lvl5pPr>
            <a:lvl6pPr lvl="5" rtl="0">
              <a:spcBef>
                <a:spcPts val="0"/>
              </a:spcBef>
              <a:buSzPct val="100000"/>
              <a:defRPr sz="1800"/>
            </a:lvl6pPr>
            <a:lvl7pPr lvl="6" rtl="0">
              <a:spcBef>
                <a:spcPts val="0"/>
              </a:spcBef>
              <a:buSzPct val="100000"/>
              <a:defRPr sz="1800"/>
            </a:lvl7pPr>
            <a:lvl8pPr lvl="7" rtl="0">
              <a:spcBef>
                <a:spcPts val="0"/>
              </a:spcBef>
              <a:buSzPct val="100000"/>
              <a:defRPr sz="1800"/>
            </a:lvl8pPr>
            <a:lvl9pPr lvl="8" rtl="0">
              <a:spcBef>
                <a:spcPts val="0"/>
              </a:spcBef>
              <a:buSzPct val="100000"/>
              <a:defRPr sz="1800"/>
            </a:lvl9pPr>
          </a:lstStyle>
          <a:p>
            <a:endParaRPr/>
          </a:p>
        </p:txBody>
      </p:sp>
      <p:sp>
        <p:nvSpPr>
          <p:cNvPr id="163" name="Shape 163"/>
          <p:cNvSpPr/>
          <p:nvPr/>
        </p:nvSpPr>
        <p:spPr>
          <a:xfrm>
            <a:off x="-358950" y="2194400"/>
            <a:ext cx="2347200" cy="2347200"/>
          </a:xfrm>
          <a:prstGeom prst="donut">
            <a:avLst>
              <a:gd name="adj" fmla="val 36789"/>
            </a:avLst>
          </a:prstGeom>
          <a:solidFill>
            <a:srgbClr val="BBCD00">
              <a:alpha val="86670"/>
            </a:srgbClr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64" name="Shape 164"/>
          <p:cNvSpPr/>
          <p:nvPr/>
        </p:nvSpPr>
        <p:spPr>
          <a:xfrm>
            <a:off x="198450" y="-321125"/>
            <a:ext cx="978600" cy="978600"/>
          </a:xfrm>
          <a:prstGeom prst="ellipse">
            <a:avLst/>
          </a:prstGeom>
          <a:noFill/>
          <a:ln w="9525" cap="flat" cmpd="sng">
            <a:solidFill>
              <a:srgbClr val="E8004C"/>
            </a:solidFill>
            <a:prstDash val="dash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65" name="Shape 165"/>
          <p:cNvSpPr/>
          <p:nvPr/>
        </p:nvSpPr>
        <p:spPr>
          <a:xfrm>
            <a:off x="198450" y="420475"/>
            <a:ext cx="657600" cy="657600"/>
          </a:xfrm>
          <a:prstGeom prst="ellipse">
            <a:avLst/>
          </a:prstGeom>
          <a:solidFill>
            <a:srgbClr val="ED4A00">
              <a:alpha val="86670"/>
            </a:srgbClr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66" name="Shape 166"/>
          <p:cNvSpPr/>
          <p:nvPr/>
        </p:nvSpPr>
        <p:spPr>
          <a:xfrm>
            <a:off x="1177050" y="657475"/>
            <a:ext cx="846900" cy="846900"/>
          </a:xfrm>
          <a:prstGeom prst="donut">
            <a:avLst>
              <a:gd name="adj" fmla="val 22275"/>
            </a:avLst>
          </a:prstGeom>
          <a:solidFill>
            <a:srgbClr val="00ACC3">
              <a:alpha val="86670"/>
            </a:srgbClr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67" name="Shape 167"/>
          <p:cNvSpPr/>
          <p:nvPr/>
        </p:nvSpPr>
        <p:spPr>
          <a:xfrm>
            <a:off x="887650" y="4142300"/>
            <a:ext cx="1207800" cy="1207800"/>
          </a:xfrm>
          <a:prstGeom prst="ellipse">
            <a:avLst/>
          </a:prstGeom>
          <a:solidFill>
            <a:srgbClr val="65BB48">
              <a:alpha val="86670"/>
            </a:srgbClr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68" name="Shape 168"/>
          <p:cNvSpPr/>
          <p:nvPr/>
        </p:nvSpPr>
        <p:spPr>
          <a:xfrm>
            <a:off x="153675" y="4799600"/>
            <a:ext cx="550500" cy="550500"/>
          </a:xfrm>
          <a:prstGeom prst="donut">
            <a:avLst>
              <a:gd name="adj" fmla="val 18606"/>
            </a:avLst>
          </a:prstGeom>
          <a:solidFill>
            <a:srgbClr val="F8BB00">
              <a:alpha val="86670"/>
            </a:srgbClr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69" name="Shape 169"/>
          <p:cNvSpPr/>
          <p:nvPr/>
        </p:nvSpPr>
        <p:spPr>
          <a:xfrm>
            <a:off x="1172525" y="1696950"/>
            <a:ext cx="304800" cy="304800"/>
          </a:xfrm>
          <a:prstGeom prst="ellipse">
            <a:avLst/>
          </a:prstGeom>
          <a:solidFill>
            <a:srgbClr val="00D1C6">
              <a:alpha val="86920"/>
            </a:srgbClr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70" name="Shape 170"/>
          <p:cNvSpPr/>
          <p:nvPr/>
        </p:nvSpPr>
        <p:spPr>
          <a:xfrm>
            <a:off x="7844250" y="619275"/>
            <a:ext cx="550500" cy="550500"/>
          </a:xfrm>
          <a:prstGeom prst="ellipse">
            <a:avLst/>
          </a:prstGeom>
          <a:solidFill>
            <a:srgbClr val="00D1C6">
              <a:alpha val="86920"/>
            </a:srgbClr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71" name="Shape 171"/>
          <p:cNvSpPr/>
          <p:nvPr/>
        </p:nvSpPr>
        <p:spPr>
          <a:xfrm>
            <a:off x="7515500" y="-72500"/>
            <a:ext cx="397500" cy="397500"/>
          </a:xfrm>
          <a:prstGeom prst="donut">
            <a:avLst>
              <a:gd name="adj" fmla="val 30568"/>
            </a:avLst>
          </a:prstGeom>
          <a:solidFill>
            <a:srgbClr val="65BB48">
              <a:alpha val="86670"/>
            </a:srgbClr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72" name="Shape 172"/>
          <p:cNvSpPr/>
          <p:nvPr/>
        </p:nvSpPr>
        <p:spPr>
          <a:xfrm>
            <a:off x="8651500" y="1030850"/>
            <a:ext cx="304800" cy="304800"/>
          </a:xfrm>
          <a:prstGeom prst="ellipse">
            <a:avLst/>
          </a:prstGeom>
          <a:solidFill>
            <a:srgbClr val="F8BB00">
              <a:alpha val="86670"/>
            </a:srgbClr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73" name="Shape 173"/>
          <p:cNvSpPr/>
          <p:nvPr/>
        </p:nvSpPr>
        <p:spPr>
          <a:xfrm>
            <a:off x="8097900" y="167450"/>
            <a:ext cx="741600" cy="741600"/>
          </a:xfrm>
          <a:prstGeom prst="donut">
            <a:avLst>
              <a:gd name="adj" fmla="val 8064"/>
            </a:avLst>
          </a:prstGeom>
          <a:solidFill>
            <a:srgbClr val="00ACC3">
              <a:alpha val="86670"/>
            </a:srgbClr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74" name="Shape 174"/>
          <p:cNvSpPr/>
          <p:nvPr/>
        </p:nvSpPr>
        <p:spPr>
          <a:xfrm>
            <a:off x="8394750" y="1504375"/>
            <a:ext cx="188100" cy="188100"/>
          </a:xfrm>
          <a:prstGeom prst="ellipse">
            <a:avLst/>
          </a:prstGeom>
          <a:solidFill>
            <a:srgbClr val="BBCD00">
              <a:alpha val="86670"/>
            </a:srgbClr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75" name="Shape 175"/>
          <p:cNvSpPr/>
          <p:nvPr/>
        </p:nvSpPr>
        <p:spPr>
          <a:xfrm>
            <a:off x="-205625" y="2347725"/>
            <a:ext cx="2040600" cy="2040600"/>
          </a:xfrm>
          <a:prstGeom prst="ellipse">
            <a:avLst/>
          </a:prstGeom>
          <a:noFill/>
          <a:ln w="9525" cap="flat" cmpd="sng">
            <a:solidFill>
              <a:srgbClr val="65BB48"/>
            </a:solidFill>
            <a:prstDash val="dash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76" name="Shape 176"/>
          <p:cNvSpPr/>
          <p:nvPr/>
        </p:nvSpPr>
        <p:spPr>
          <a:xfrm>
            <a:off x="305125" y="-214450"/>
            <a:ext cx="765300" cy="765300"/>
          </a:xfrm>
          <a:prstGeom prst="ellipse">
            <a:avLst/>
          </a:prstGeom>
          <a:solidFill>
            <a:srgbClr val="E8004C">
              <a:alpha val="86670"/>
            </a:srgbClr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77" name="Shape 177"/>
          <p:cNvSpPr/>
          <p:nvPr/>
        </p:nvSpPr>
        <p:spPr>
          <a:xfrm>
            <a:off x="8532600" y="911950"/>
            <a:ext cx="542700" cy="542700"/>
          </a:xfrm>
          <a:prstGeom prst="ellipse">
            <a:avLst/>
          </a:prstGeom>
          <a:noFill/>
          <a:ln w="9525" cap="flat" cmpd="sng">
            <a:solidFill>
              <a:srgbClr val="F8BB00"/>
            </a:solidFill>
            <a:prstDash val="dash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le + 3 columns">
    <p:spTree>
      <p:nvGrpSpPr>
        <p:cNvPr id="1" name="Shape 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Shape 179"/>
          <p:cNvSpPr/>
          <p:nvPr/>
        </p:nvSpPr>
        <p:spPr>
          <a:xfrm>
            <a:off x="8638525" y="1472600"/>
            <a:ext cx="978600" cy="978600"/>
          </a:xfrm>
          <a:prstGeom prst="ellipse">
            <a:avLst/>
          </a:prstGeom>
          <a:noFill/>
          <a:ln w="9525" cap="flat" cmpd="sng">
            <a:solidFill>
              <a:srgbClr val="ED4A00"/>
            </a:solidFill>
            <a:prstDash val="dash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80" name="Shape 180"/>
          <p:cNvSpPr txBox="1">
            <a:spLocks noGrp="1"/>
          </p:cNvSpPr>
          <p:nvPr>
            <p:ph type="title"/>
          </p:nvPr>
        </p:nvSpPr>
        <p:spPr>
          <a:xfrm>
            <a:off x="2935875" y="909050"/>
            <a:ext cx="5275500" cy="641100"/>
          </a:xfrm>
          <a:prstGeom prst="rect">
            <a:avLst/>
          </a:prstGeom>
        </p:spPr>
        <p:txBody>
          <a:bodyPr lIns="91425" tIns="91425" rIns="91425" bIns="91425" anchor="b" anchorCtr="0"/>
          <a:lstStyle>
            <a:lvl1pPr lvl="0" rtl="0">
              <a:spcBef>
                <a:spcPts val="0"/>
              </a:spcBef>
              <a:defRPr/>
            </a:lvl1pPr>
            <a:lvl2pPr lvl="1" rtl="0">
              <a:spcBef>
                <a:spcPts val="0"/>
              </a:spcBef>
              <a:defRPr/>
            </a:lvl2pPr>
            <a:lvl3pPr lvl="2" rtl="0">
              <a:spcBef>
                <a:spcPts val="0"/>
              </a:spcBef>
              <a:defRPr/>
            </a:lvl3pPr>
            <a:lvl4pPr lvl="3" rtl="0">
              <a:spcBef>
                <a:spcPts val="0"/>
              </a:spcBef>
              <a:defRPr/>
            </a:lvl4pPr>
            <a:lvl5pPr lvl="4" rtl="0">
              <a:spcBef>
                <a:spcPts val="0"/>
              </a:spcBef>
              <a:defRPr/>
            </a:lvl5pPr>
            <a:lvl6pPr lvl="5" rtl="0">
              <a:spcBef>
                <a:spcPts val="0"/>
              </a:spcBef>
              <a:defRPr/>
            </a:lvl6pPr>
            <a:lvl7pPr lvl="6" rtl="0">
              <a:spcBef>
                <a:spcPts val="0"/>
              </a:spcBef>
              <a:defRPr/>
            </a:lvl7pPr>
            <a:lvl8pPr lvl="7" rtl="0">
              <a:spcBef>
                <a:spcPts val="0"/>
              </a:spcBef>
              <a:defRPr/>
            </a:lvl8pPr>
            <a:lvl9pPr lvl="8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181" name="Shape 181"/>
          <p:cNvSpPr txBox="1">
            <a:spLocks noGrp="1"/>
          </p:cNvSpPr>
          <p:nvPr>
            <p:ph type="body" idx="1"/>
          </p:nvPr>
        </p:nvSpPr>
        <p:spPr>
          <a:xfrm>
            <a:off x="2935875" y="1550150"/>
            <a:ext cx="1700400" cy="33756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 rtl="0">
              <a:spcBef>
                <a:spcPts val="0"/>
              </a:spcBef>
              <a:buSzPct val="100000"/>
              <a:defRPr sz="1400"/>
            </a:lvl1pPr>
            <a:lvl2pPr lvl="1" rtl="0">
              <a:spcBef>
                <a:spcPts val="0"/>
              </a:spcBef>
              <a:buSzPct val="100000"/>
              <a:defRPr sz="1400"/>
            </a:lvl2pPr>
            <a:lvl3pPr lvl="2" rtl="0">
              <a:spcBef>
                <a:spcPts val="0"/>
              </a:spcBef>
              <a:buSzPct val="100000"/>
              <a:defRPr sz="1400"/>
            </a:lvl3pPr>
            <a:lvl4pPr lvl="3" rtl="0">
              <a:spcBef>
                <a:spcPts val="0"/>
              </a:spcBef>
              <a:buSzPct val="100000"/>
              <a:defRPr sz="1400"/>
            </a:lvl4pPr>
            <a:lvl5pPr lvl="4" rtl="0">
              <a:spcBef>
                <a:spcPts val="0"/>
              </a:spcBef>
              <a:buSzPct val="100000"/>
              <a:defRPr sz="1400"/>
            </a:lvl5pPr>
            <a:lvl6pPr lvl="5" rtl="0">
              <a:spcBef>
                <a:spcPts val="0"/>
              </a:spcBef>
              <a:buSzPct val="100000"/>
              <a:defRPr sz="1400"/>
            </a:lvl6pPr>
            <a:lvl7pPr lvl="6" rtl="0">
              <a:spcBef>
                <a:spcPts val="0"/>
              </a:spcBef>
              <a:buSzPct val="100000"/>
              <a:defRPr sz="1400"/>
            </a:lvl7pPr>
            <a:lvl8pPr lvl="7" rtl="0">
              <a:spcBef>
                <a:spcPts val="0"/>
              </a:spcBef>
              <a:buSzPct val="100000"/>
              <a:defRPr sz="1400"/>
            </a:lvl8pPr>
            <a:lvl9pPr lvl="8" rtl="0">
              <a:spcBef>
                <a:spcPts val="0"/>
              </a:spcBef>
              <a:buSzPct val="100000"/>
              <a:defRPr sz="1400"/>
            </a:lvl9pPr>
          </a:lstStyle>
          <a:p>
            <a:endParaRPr/>
          </a:p>
        </p:txBody>
      </p:sp>
      <p:sp>
        <p:nvSpPr>
          <p:cNvPr id="182" name="Shape 182"/>
          <p:cNvSpPr txBox="1">
            <a:spLocks noGrp="1"/>
          </p:cNvSpPr>
          <p:nvPr>
            <p:ph type="body" idx="2"/>
          </p:nvPr>
        </p:nvSpPr>
        <p:spPr>
          <a:xfrm>
            <a:off x="4723372" y="1550150"/>
            <a:ext cx="1700400" cy="33756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 rtl="0">
              <a:spcBef>
                <a:spcPts val="0"/>
              </a:spcBef>
              <a:buSzPct val="100000"/>
              <a:defRPr sz="1400"/>
            </a:lvl1pPr>
            <a:lvl2pPr lvl="1" rtl="0">
              <a:spcBef>
                <a:spcPts val="0"/>
              </a:spcBef>
              <a:buSzPct val="100000"/>
              <a:defRPr sz="1400"/>
            </a:lvl2pPr>
            <a:lvl3pPr lvl="2" rtl="0">
              <a:spcBef>
                <a:spcPts val="0"/>
              </a:spcBef>
              <a:buSzPct val="100000"/>
              <a:defRPr sz="1400"/>
            </a:lvl3pPr>
            <a:lvl4pPr lvl="3" rtl="0">
              <a:spcBef>
                <a:spcPts val="0"/>
              </a:spcBef>
              <a:buSzPct val="100000"/>
              <a:defRPr sz="1400"/>
            </a:lvl4pPr>
            <a:lvl5pPr lvl="4" rtl="0">
              <a:spcBef>
                <a:spcPts val="0"/>
              </a:spcBef>
              <a:buSzPct val="100000"/>
              <a:defRPr sz="1400"/>
            </a:lvl5pPr>
            <a:lvl6pPr lvl="5" rtl="0">
              <a:spcBef>
                <a:spcPts val="0"/>
              </a:spcBef>
              <a:buSzPct val="100000"/>
              <a:defRPr sz="1400"/>
            </a:lvl6pPr>
            <a:lvl7pPr lvl="6" rtl="0">
              <a:spcBef>
                <a:spcPts val="0"/>
              </a:spcBef>
              <a:buSzPct val="100000"/>
              <a:defRPr sz="1400"/>
            </a:lvl7pPr>
            <a:lvl8pPr lvl="7" rtl="0">
              <a:spcBef>
                <a:spcPts val="0"/>
              </a:spcBef>
              <a:buSzPct val="100000"/>
              <a:defRPr sz="1400"/>
            </a:lvl8pPr>
            <a:lvl9pPr lvl="8" rtl="0">
              <a:spcBef>
                <a:spcPts val="0"/>
              </a:spcBef>
              <a:buSzPct val="100000"/>
              <a:defRPr sz="1400"/>
            </a:lvl9pPr>
          </a:lstStyle>
          <a:p>
            <a:endParaRPr/>
          </a:p>
        </p:txBody>
      </p:sp>
      <p:sp>
        <p:nvSpPr>
          <p:cNvPr id="183" name="Shape 183"/>
          <p:cNvSpPr txBox="1">
            <a:spLocks noGrp="1"/>
          </p:cNvSpPr>
          <p:nvPr>
            <p:ph type="body" idx="3"/>
          </p:nvPr>
        </p:nvSpPr>
        <p:spPr>
          <a:xfrm>
            <a:off x="6510870" y="1550150"/>
            <a:ext cx="1700400" cy="33756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 rtl="0">
              <a:spcBef>
                <a:spcPts val="0"/>
              </a:spcBef>
              <a:buSzPct val="100000"/>
              <a:defRPr sz="1400"/>
            </a:lvl1pPr>
            <a:lvl2pPr lvl="1" rtl="0">
              <a:spcBef>
                <a:spcPts val="0"/>
              </a:spcBef>
              <a:buSzPct val="100000"/>
              <a:defRPr sz="1400"/>
            </a:lvl2pPr>
            <a:lvl3pPr lvl="2" rtl="0">
              <a:spcBef>
                <a:spcPts val="0"/>
              </a:spcBef>
              <a:buSzPct val="100000"/>
              <a:defRPr sz="1400"/>
            </a:lvl3pPr>
            <a:lvl4pPr lvl="3" rtl="0">
              <a:spcBef>
                <a:spcPts val="0"/>
              </a:spcBef>
              <a:buSzPct val="100000"/>
              <a:defRPr sz="1400"/>
            </a:lvl4pPr>
            <a:lvl5pPr lvl="4" rtl="0">
              <a:spcBef>
                <a:spcPts val="0"/>
              </a:spcBef>
              <a:buSzPct val="100000"/>
              <a:defRPr sz="1400"/>
            </a:lvl5pPr>
            <a:lvl6pPr lvl="5" rtl="0">
              <a:spcBef>
                <a:spcPts val="0"/>
              </a:spcBef>
              <a:buSzPct val="100000"/>
              <a:defRPr sz="1400"/>
            </a:lvl6pPr>
            <a:lvl7pPr lvl="6" rtl="0">
              <a:spcBef>
                <a:spcPts val="0"/>
              </a:spcBef>
              <a:buSzPct val="100000"/>
              <a:defRPr sz="1400"/>
            </a:lvl7pPr>
            <a:lvl8pPr lvl="7" rtl="0">
              <a:spcBef>
                <a:spcPts val="0"/>
              </a:spcBef>
              <a:buSzPct val="100000"/>
              <a:defRPr sz="1400"/>
            </a:lvl8pPr>
            <a:lvl9pPr lvl="8" rtl="0">
              <a:spcBef>
                <a:spcPts val="0"/>
              </a:spcBef>
              <a:buSzPct val="100000"/>
              <a:defRPr sz="1400"/>
            </a:lvl9pPr>
          </a:lstStyle>
          <a:p>
            <a:endParaRPr/>
          </a:p>
        </p:txBody>
      </p:sp>
      <p:sp>
        <p:nvSpPr>
          <p:cNvPr id="184" name="Shape 184"/>
          <p:cNvSpPr/>
          <p:nvPr/>
        </p:nvSpPr>
        <p:spPr>
          <a:xfrm>
            <a:off x="1016475" y="2981600"/>
            <a:ext cx="440400" cy="440400"/>
          </a:xfrm>
          <a:prstGeom prst="ellipse">
            <a:avLst/>
          </a:prstGeom>
          <a:solidFill>
            <a:srgbClr val="65BB48">
              <a:alpha val="86670"/>
            </a:srgbClr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85" name="Shape 185"/>
          <p:cNvSpPr/>
          <p:nvPr/>
        </p:nvSpPr>
        <p:spPr>
          <a:xfrm>
            <a:off x="-68725" y="3346150"/>
            <a:ext cx="819600" cy="819600"/>
          </a:xfrm>
          <a:prstGeom prst="ellipse">
            <a:avLst/>
          </a:prstGeom>
          <a:noFill/>
          <a:ln w="9525" cap="flat" cmpd="sng">
            <a:solidFill>
              <a:srgbClr val="00D1C6"/>
            </a:solidFill>
            <a:prstDash val="dash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86" name="Shape 186"/>
          <p:cNvSpPr/>
          <p:nvPr/>
        </p:nvSpPr>
        <p:spPr>
          <a:xfrm>
            <a:off x="1361475" y="140725"/>
            <a:ext cx="862800" cy="863400"/>
          </a:xfrm>
          <a:prstGeom prst="donut">
            <a:avLst>
              <a:gd name="adj" fmla="val 43200"/>
            </a:avLst>
          </a:prstGeom>
          <a:solidFill>
            <a:srgbClr val="E8004C">
              <a:alpha val="86670"/>
            </a:srgbClr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87" name="Shape 187"/>
          <p:cNvSpPr/>
          <p:nvPr/>
        </p:nvSpPr>
        <p:spPr>
          <a:xfrm>
            <a:off x="1438125" y="3422000"/>
            <a:ext cx="1062000" cy="1062000"/>
          </a:xfrm>
          <a:prstGeom prst="donut">
            <a:avLst>
              <a:gd name="adj" fmla="val 9905"/>
            </a:avLst>
          </a:prstGeom>
          <a:solidFill>
            <a:srgbClr val="BBCD00">
              <a:alpha val="86670"/>
            </a:srgbClr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88" name="Shape 188"/>
          <p:cNvSpPr/>
          <p:nvPr/>
        </p:nvSpPr>
        <p:spPr>
          <a:xfrm>
            <a:off x="2059425" y="1112475"/>
            <a:ext cx="304800" cy="304800"/>
          </a:xfrm>
          <a:prstGeom prst="ellipse">
            <a:avLst/>
          </a:prstGeom>
          <a:solidFill>
            <a:srgbClr val="ED4A00">
              <a:alpha val="86670"/>
            </a:srgbClr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89" name="Shape 189"/>
          <p:cNvSpPr/>
          <p:nvPr/>
        </p:nvSpPr>
        <p:spPr>
          <a:xfrm>
            <a:off x="8723500" y="270225"/>
            <a:ext cx="550500" cy="550500"/>
          </a:xfrm>
          <a:prstGeom prst="ellipse">
            <a:avLst/>
          </a:prstGeom>
          <a:solidFill>
            <a:srgbClr val="F8BB00">
              <a:alpha val="86670"/>
            </a:srgbClr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90" name="Shape 190"/>
          <p:cNvSpPr/>
          <p:nvPr/>
        </p:nvSpPr>
        <p:spPr>
          <a:xfrm>
            <a:off x="8546800" y="608625"/>
            <a:ext cx="397500" cy="397500"/>
          </a:xfrm>
          <a:prstGeom prst="donut">
            <a:avLst>
              <a:gd name="adj" fmla="val 8754"/>
            </a:avLst>
          </a:prstGeom>
          <a:solidFill>
            <a:srgbClr val="65BB48">
              <a:alpha val="86670"/>
            </a:srgbClr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91" name="Shape 191"/>
          <p:cNvSpPr/>
          <p:nvPr/>
        </p:nvSpPr>
        <p:spPr>
          <a:xfrm>
            <a:off x="8211275" y="1152650"/>
            <a:ext cx="397500" cy="397500"/>
          </a:xfrm>
          <a:prstGeom prst="ellipse">
            <a:avLst/>
          </a:prstGeom>
          <a:solidFill>
            <a:srgbClr val="ED4A00">
              <a:alpha val="86670"/>
            </a:srgbClr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92" name="Shape 192"/>
          <p:cNvSpPr/>
          <p:nvPr/>
        </p:nvSpPr>
        <p:spPr>
          <a:xfrm>
            <a:off x="7599600" y="-275250"/>
            <a:ext cx="741600" cy="741600"/>
          </a:xfrm>
          <a:prstGeom prst="donut">
            <a:avLst>
              <a:gd name="adj" fmla="val 39163"/>
            </a:avLst>
          </a:prstGeom>
          <a:solidFill>
            <a:srgbClr val="BBCD00">
              <a:alpha val="86670"/>
            </a:srgbClr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93" name="Shape 193"/>
          <p:cNvSpPr/>
          <p:nvPr/>
        </p:nvSpPr>
        <p:spPr>
          <a:xfrm>
            <a:off x="9033775" y="1867850"/>
            <a:ext cx="188100" cy="188100"/>
          </a:xfrm>
          <a:prstGeom prst="ellipse">
            <a:avLst/>
          </a:prstGeom>
          <a:solidFill>
            <a:srgbClr val="E8004C">
              <a:alpha val="86670"/>
            </a:srgbClr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94" name="Shape 194"/>
          <p:cNvSpPr/>
          <p:nvPr/>
        </p:nvSpPr>
        <p:spPr>
          <a:xfrm>
            <a:off x="-480225" y="243625"/>
            <a:ext cx="2347200" cy="2347200"/>
          </a:xfrm>
          <a:prstGeom prst="donut">
            <a:avLst>
              <a:gd name="adj" fmla="val 21094"/>
            </a:avLst>
          </a:prstGeom>
          <a:solidFill>
            <a:srgbClr val="F8BB00">
              <a:alpha val="86670"/>
            </a:srgbClr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95" name="Shape 195"/>
          <p:cNvSpPr/>
          <p:nvPr/>
        </p:nvSpPr>
        <p:spPr>
          <a:xfrm>
            <a:off x="1016475" y="4091700"/>
            <a:ext cx="1207800" cy="1207800"/>
          </a:xfrm>
          <a:prstGeom prst="ellipse">
            <a:avLst/>
          </a:prstGeom>
          <a:solidFill>
            <a:srgbClr val="00ACC3">
              <a:alpha val="86670"/>
            </a:srgbClr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96" name="Shape 196"/>
          <p:cNvSpPr/>
          <p:nvPr/>
        </p:nvSpPr>
        <p:spPr>
          <a:xfrm>
            <a:off x="204075" y="927925"/>
            <a:ext cx="978600" cy="978600"/>
          </a:xfrm>
          <a:prstGeom prst="ellipse">
            <a:avLst/>
          </a:prstGeom>
          <a:noFill/>
          <a:ln w="9525" cap="flat" cmpd="sng">
            <a:solidFill>
              <a:srgbClr val="BBCD00"/>
            </a:solidFill>
            <a:prstDash val="dash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Shape 1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" name="Shape 198"/>
          <p:cNvSpPr txBox="1">
            <a:spLocks noGrp="1"/>
          </p:cNvSpPr>
          <p:nvPr>
            <p:ph type="title"/>
          </p:nvPr>
        </p:nvSpPr>
        <p:spPr>
          <a:xfrm>
            <a:off x="2935875" y="909050"/>
            <a:ext cx="5275500" cy="641100"/>
          </a:xfrm>
          <a:prstGeom prst="rect">
            <a:avLst/>
          </a:prstGeom>
        </p:spPr>
        <p:txBody>
          <a:bodyPr lIns="91425" tIns="91425" rIns="91425" bIns="91425" anchor="b" anchorCtr="0"/>
          <a:lstStyle>
            <a:lvl1pPr lvl="0" rtl="0">
              <a:spcBef>
                <a:spcPts val="0"/>
              </a:spcBef>
              <a:defRPr/>
            </a:lvl1pPr>
            <a:lvl2pPr lvl="1" rtl="0">
              <a:spcBef>
                <a:spcPts val="0"/>
              </a:spcBef>
              <a:defRPr/>
            </a:lvl2pPr>
            <a:lvl3pPr lvl="2" rtl="0">
              <a:spcBef>
                <a:spcPts val="0"/>
              </a:spcBef>
              <a:defRPr/>
            </a:lvl3pPr>
            <a:lvl4pPr lvl="3" rtl="0">
              <a:spcBef>
                <a:spcPts val="0"/>
              </a:spcBef>
              <a:defRPr/>
            </a:lvl4pPr>
            <a:lvl5pPr lvl="4" rtl="0">
              <a:spcBef>
                <a:spcPts val="0"/>
              </a:spcBef>
              <a:defRPr/>
            </a:lvl5pPr>
            <a:lvl6pPr lvl="5" rtl="0">
              <a:spcBef>
                <a:spcPts val="0"/>
              </a:spcBef>
              <a:defRPr/>
            </a:lvl6pPr>
            <a:lvl7pPr lvl="6" rtl="0">
              <a:spcBef>
                <a:spcPts val="0"/>
              </a:spcBef>
              <a:defRPr/>
            </a:lvl7pPr>
            <a:lvl8pPr lvl="7" rtl="0">
              <a:spcBef>
                <a:spcPts val="0"/>
              </a:spcBef>
              <a:defRPr/>
            </a:lvl8pPr>
            <a:lvl9pPr lvl="8"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199" name="Shape 199"/>
          <p:cNvSpPr/>
          <p:nvPr/>
        </p:nvSpPr>
        <p:spPr>
          <a:xfrm>
            <a:off x="1280687" y="3669150"/>
            <a:ext cx="206100" cy="206100"/>
          </a:xfrm>
          <a:prstGeom prst="ellipse">
            <a:avLst/>
          </a:prstGeom>
          <a:solidFill>
            <a:srgbClr val="00D1C6">
              <a:alpha val="86920"/>
            </a:srgbClr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200" name="Shape 200"/>
          <p:cNvSpPr/>
          <p:nvPr/>
        </p:nvSpPr>
        <p:spPr>
          <a:xfrm>
            <a:off x="180500" y="4023250"/>
            <a:ext cx="1370700" cy="1370700"/>
          </a:xfrm>
          <a:prstGeom prst="ellipse">
            <a:avLst/>
          </a:prstGeom>
          <a:solidFill>
            <a:srgbClr val="BBCD00">
              <a:alpha val="86670"/>
            </a:srgbClr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201" name="Shape 201"/>
          <p:cNvSpPr/>
          <p:nvPr/>
        </p:nvSpPr>
        <p:spPr>
          <a:xfrm>
            <a:off x="246046" y="3213146"/>
            <a:ext cx="456000" cy="456000"/>
          </a:xfrm>
          <a:prstGeom prst="ellipse">
            <a:avLst/>
          </a:prstGeom>
          <a:solidFill>
            <a:srgbClr val="65BB48">
              <a:alpha val="86670"/>
            </a:srgbClr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202" name="Shape 202"/>
          <p:cNvSpPr/>
          <p:nvPr/>
        </p:nvSpPr>
        <p:spPr>
          <a:xfrm>
            <a:off x="71500" y="3038600"/>
            <a:ext cx="804900" cy="804900"/>
          </a:xfrm>
          <a:prstGeom prst="ellipse">
            <a:avLst/>
          </a:prstGeom>
          <a:noFill/>
          <a:ln w="9525" cap="flat" cmpd="sng">
            <a:solidFill>
              <a:srgbClr val="65BB48"/>
            </a:solidFill>
            <a:prstDash val="dash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203" name="Shape 203"/>
          <p:cNvSpPr/>
          <p:nvPr/>
        </p:nvSpPr>
        <p:spPr>
          <a:xfrm>
            <a:off x="1280700" y="1608475"/>
            <a:ext cx="1043400" cy="1044000"/>
          </a:xfrm>
          <a:prstGeom prst="donut">
            <a:avLst>
              <a:gd name="adj" fmla="val 43200"/>
            </a:avLst>
          </a:prstGeom>
          <a:solidFill>
            <a:srgbClr val="F8BB00">
              <a:alpha val="86670"/>
            </a:srgbClr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204" name="Shape 204"/>
          <p:cNvSpPr/>
          <p:nvPr/>
        </p:nvSpPr>
        <p:spPr>
          <a:xfrm>
            <a:off x="1640475" y="-201875"/>
            <a:ext cx="750300" cy="750300"/>
          </a:xfrm>
          <a:prstGeom prst="ellipse">
            <a:avLst/>
          </a:prstGeom>
          <a:solidFill>
            <a:srgbClr val="ED4A00">
              <a:alpha val="86670"/>
            </a:srgbClr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205" name="Shape 205"/>
          <p:cNvSpPr/>
          <p:nvPr/>
        </p:nvSpPr>
        <p:spPr>
          <a:xfrm>
            <a:off x="-480225" y="243625"/>
            <a:ext cx="2347200" cy="2347200"/>
          </a:xfrm>
          <a:prstGeom prst="donut">
            <a:avLst>
              <a:gd name="adj" fmla="val 6129"/>
            </a:avLst>
          </a:prstGeom>
          <a:solidFill>
            <a:srgbClr val="E8004C">
              <a:alpha val="86670"/>
            </a:srgbClr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206" name="Shape 206"/>
          <p:cNvSpPr/>
          <p:nvPr/>
        </p:nvSpPr>
        <p:spPr>
          <a:xfrm>
            <a:off x="-222975" y="500875"/>
            <a:ext cx="1832700" cy="1832700"/>
          </a:xfrm>
          <a:prstGeom prst="ellipse">
            <a:avLst/>
          </a:prstGeom>
          <a:noFill/>
          <a:ln w="9525" cap="flat" cmpd="sng">
            <a:solidFill>
              <a:srgbClr val="ED4A00"/>
            </a:solidFill>
            <a:prstDash val="dash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207" name="Shape 207"/>
          <p:cNvSpPr/>
          <p:nvPr/>
        </p:nvSpPr>
        <p:spPr>
          <a:xfrm>
            <a:off x="1280700" y="3950125"/>
            <a:ext cx="750299" cy="750300"/>
          </a:xfrm>
          <a:prstGeom prst="ellipse">
            <a:avLst/>
          </a:prstGeom>
          <a:solidFill>
            <a:srgbClr val="00ACC3">
              <a:alpha val="86670"/>
            </a:srgbClr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208" name="Shape 208"/>
          <p:cNvSpPr/>
          <p:nvPr/>
        </p:nvSpPr>
        <p:spPr>
          <a:xfrm>
            <a:off x="7913000" y="600225"/>
            <a:ext cx="550500" cy="550500"/>
          </a:xfrm>
          <a:prstGeom prst="ellipse">
            <a:avLst/>
          </a:prstGeom>
          <a:solidFill>
            <a:srgbClr val="00D1C6">
              <a:alpha val="86920"/>
            </a:srgbClr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209" name="Shape 209"/>
          <p:cNvSpPr/>
          <p:nvPr/>
        </p:nvSpPr>
        <p:spPr>
          <a:xfrm>
            <a:off x="8703400" y="1608475"/>
            <a:ext cx="287100" cy="287100"/>
          </a:xfrm>
          <a:prstGeom prst="donut">
            <a:avLst>
              <a:gd name="adj" fmla="val 18608"/>
            </a:avLst>
          </a:prstGeom>
          <a:solidFill>
            <a:srgbClr val="ED4A00">
              <a:alpha val="86670"/>
            </a:srgbClr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210" name="Shape 210"/>
          <p:cNvSpPr/>
          <p:nvPr/>
        </p:nvSpPr>
        <p:spPr>
          <a:xfrm>
            <a:off x="8809376" y="886439"/>
            <a:ext cx="416400" cy="416400"/>
          </a:xfrm>
          <a:prstGeom prst="ellipse">
            <a:avLst/>
          </a:prstGeom>
          <a:solidFill>
            <a:srgbClr val="F8BB00">
              <a:alpha val="86670"/>
            </a:srgbClr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211" name="Shape 211"/>
          <p:cNvSpPr/>
          <p:nvPr/>
        </p:nvSpPr>
        <p:spPr>
          <a:xfrm>
            <a:off x="8118000" y="-244550"/>
            <a:ext cx="741600" cy="741600"/>
          </a:xfrm>
          <a:prstGeom prst="donut">
            <a:avLst>
              <a:gd name="adj" fmla="val 37879"/>
            </a:avLst>
          </a:prstGeom>
          <a:solidFill>
            <a:srgbClr val="00ACC3">
              <a:alpha val="86670"/>
            </a:srgbClr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212" name="Shape 212"/>
          <p:cNvSpPr/>
          <p:nvPr/>
        </p:nvSpPr>
        <p:spPr>
          <a:xfrm>
            <a:off x="7813725" y="312775"/>
            <a:ext cx="188100" cy="188100"/>
          </a:xfrm>
          <a:prstGeom prst="ellipse">
            <a:avLst/>
          </a:prstGeom>
          <a:solidFill>
            <a:srgbClr val="BBCD00">
              <a:alpha val="86670"/>
            </a:srgbClr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213" name="Shape 213"/>
          <p:cNvSpPr/>
          <p:nvPr/>
        </p:nvSpPr>
        <p:spPr>
          <a:xfrm>
            <a:off x="8646900" y="723962"/>
            <a:ext cx="741600" cy="741600"/>
          </a:xfrm>
          <a:prstGeom prst="ellipse">
            <a:avLst/>
          </a:prstGeom>
          <a:noFill/>
          <a:ln w="9525" cap="flat" cmpd="sng">
            <a:solidFill>
              <a:srgbClr val="F8BB00"/>
            </a:solidFill>
            <a:prstDash val="dash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aption">
    <p:spTree>
      <p:nvGrpSpPr>
        <p:cNvPr id="1" name="Shape 2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" name="Shape 215"/>
          <p:cNvSpPr/>
          <p:nvPr/>
        </p:nvSpPr>
        <p:spPr>
          <a:xfrm>
            <a:off x="1197475" y="-802775"/>
            <a:ext cx="6749100" cy="6749100"/>
          </a:xfrm>
          <a:prstGeom prst="ellipse">
            <a:avLst/>
          </a:prstGeom>
          <a:noFill/>
          <a:ln w="9525" cap="flat" cmpd="sng">
            <a:solidFill>
              <a:srgbClr val="A1BECC"/>
            </a:solidFill>
            <a:prstDash val="dash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216" name="Shape 216"/>
          <p:cNvSpPr txBox="1">
            <a:spLocks noGrp="1"/>
          </p:cNvSpPr>
          <p:nvPr>
            <p:ph type="body" idx="1"/>
          </p:nvPr>
        </p:nvSpPr>
        <p:spPr>
          <a:xfrm>
            <a:off x="1246225" y="4177700"/>
            <a:ext cx="6651600" cy="5196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 algn="ctr" rtl="0">
              <a:spcBef>
                <a:spcPts val="360"/>
              </a:spcBef>
              <a:buSzPct val="100000"/>
              <a:buNone/>
              <a:defRPr sz="1600"/>
            </a:lvl1pPr>
          </a:lstStyle>
          <a:p>
            <a:endParaRPr/>
          </a:p>
        </p:txBody>
      </p:sp>
      <p:sp>
        <p:nvSpPr>
          <p:cNvPr id="217" name="Shape 217"/>
          <p:cNvSpPr/>
          <p:nvPr/>
        </p:nvSpPr>
        <p:spPr>
          <a:xfrm rot="10800000">
            <a:off x="8705950" y="3777262"/>
            <a:ext cx="617400" cy="617400"/>
          </a:xfrm>
          <a:prstGeom prst="ellipse">
            <a:avLst/>
          </a:prstGeom>
          <a:solidFill>
            <a:srgbClr val="00D1C6">
              <a:alpha val="86920"/>
            </a:srgbClr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218" name="Shape 218"/>
          <p:cNvSpPr/>
          <p:nvPr/>
        </p:nvSpPr>
        <p:spPr>
          <a:xfrm rot="10800000">
            <a:off x="608750" y="841360"/>
            <a:ext cx="515400" cy="515400"/>
          </a:xfrm>
          <a:prstGeom prst="donut">
            <a:avLst>
              <a:gd name="adj" fmla="val 18608"/>
            </a:avLst>
          </a:prstGeom>
          <a:solidFill>
            <a:srgbClr val="F8BB00">
              <a:alpha val="86670"/>
            </a:srgbClr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219" name="Shape 219"/>
          <p:cNvSpPr/>
          <p:nvPr/>
        </p:nvSpPr>
        <p:spPr>
          <a:xfrm rot="10800000">
            <a:off x="8195021" y="4553300"/>
            <a:ext cx="831600" cy="831600"/>
          </a:xfrm>
          <a:prstGeom prst="donut">
            <a:avLst>
              <a:gd name="adj" fmla="val 37879"/>
            </a:avLst>
          </a:prstGeom>
          <a:solidFill>
            <a:srgbClr val="00ACC3">
              <a:alpha val="86670"/>
            </a:srgbClr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220" name="Shape 220"/>
          <p:cNvSpPr/>
          <p:nvPr/>
        </p:nvSpPr>
        <p:spPr>
          <a:xfrm rot="10800000">
            <a:off x="8458384" y="4183762"/>
            <a:ext cx="210900" cy="210900"/>
          </a:xfrm>
          <a:prstGeom prst="ellipse">
            <a:avLst/>
          </a:prstGeom>
          <a:solidFill>
            <a:srgbClr val="BBCD00">
              <a:alpha val="86670"/>
            </a:srgbClr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221" name="Shape 221"/>
          <p:cNvSpPr/>
          <p:nvPr/>
        </p:nvSpPr>
        <p:spPr>
          <a:xfrm rot="10800000">
            <a:off x="-153146" y="-444546"/>
            <a:ext cx="1128300" cy="1128300"/>
          </a:xfrm>
          <a:prstGeom prst="ellipse">
            <a:avLst/>
          </a:prstGeom>
          <a:noFill/>
          <a:ln w="9525" cap="flat" cmpd="sng">
            <a:solidFill>
              <a:srgbClr val="ED4A00"/>
            </a:solidFill>
            <a:prstDash val="dash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222" name="Shape 222"/>
          <p:cNvSpPr/>
          <p:nvPr/>
        </p:nvSpPr>
        <p:spPr>
          <a:xfrm rot="10800000">
            <a:off x="8012015" y="133390"/>
            <a:ext cx="434700" cy="434700"/>
          </a:xfrm>
          <a:prstGeom prst="donut">
            <a:avLst>
              <a:gd name="adj" fmla="val 8754"/>
            </a:avLst>
          </a:prstGeom>
          <a:solidFill>
            <a:srgbClr val="65BB48">
              <a:alpha val="86670"/>
            </a:srgbClr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223" name="Shape 223"/>
          <p:cNvSpPr/>
          <p:nvPr/>
        </p:nvSpPr>
        <p:spPr>
          <a:xfrm rot="10800000">
            <a:off x="-73577" y="841499"/>
            <a:ext cx="330900" cy="330900"/>
          </a:xfrm>
          <a:prstGeom prst="ellipse">
            <a:avLst/>
          </a:prstGeom>
          <a:solidFill>
            <a:srgbClr val="ED4A00">
              <a:alpha val="86670"/>
            </a:srgbClr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224" name="Shape 224"/>
          <p:cNvSpPr/>
          <p:nvPr/>
        </p:nvSpPr>
        <p:spPr>
          <a:xfrm rot="10800000">
            <a:off x="8512150" y="133404"/>
            <a:ext cx="811200" cy="811199"/>
          </a:xfrm>
          <a:prstGeom prst="donut">
            <a:avLst>
              <a:gd name="adj" fmla="val 39163"/>
            </a:avLst>
          </a:prstGeom>
          <a:solidFill>
            <a:srgbClr val="BBCD00">
              <a:alpha val="86670"/>
            </a:srgbClr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225" name="Shape 225"/>
          <p:cNvSpPr/>
          <p:nvPr/>
        </p:nvSpPr>
        <p:spPr>
          <a:xfrm rot="10800000">
            <a:off x="117997" y="-173402"/>
            <a:ext cx="586200" cy="586200"/>
          </a:xfrm>
          <a:prstGeom prst="ellipse">
            <a:avLst/>
          </a:prstGeom>
          <a:solidFill>
            <a:srgbClr val="E8004C">
              <a:alpha val="86670"/>
            </a:srgbClr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226" name="Shape 226"/>
          <p:cNvSpPr/>
          <p:nvPr/>
        </p:nvSpPr>
        <p:spPr>
          <a:xfrm rot="10800000">
            <a:off x="748825" y="4695050"/>
            <a:ext cx="345000" cy="345000"/>
          </a:xfrm>
          <a:prstGeom prst="donut">
            <a:avLst>
              <a:gd name="adj" fmla="val 30568"/>
            </a:avLst>
          </a:prstGeom>
          <a:solidFill>
            <a:srgbClr val="65BB48">
              <a:alpha val="86670"/>
            </a:srgbClr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227" name="Shape 227"/>
          <p:cNvSpPr/>
          <p:nvPr/>
        </p:nvSpPr>
        <p:spPr>
          <a:xfrm rot="10800000">
            <a:off x="-107786" y="4259033"/>
            <a:ext cx="663000" cy="663000"/>
          </a:xfrm>
          <a:prstGeom prst="ellipse">
            <a:avLst/>
          </a:prstGeom>
          <a:solidFill>
            <a:srgbClr val="F8BB00">
              <a:alpha val="86670"/>
            </a:srgbClr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228" name="Shape 228"/>
          <p:cNvSpPr/>
          <p:nvPr/>
        </p:nvSpPr>
        <p:spPr>
          <a:xfrm rot="10800000">
            <a:off x="-316662" y="3443534"/>
            <a:ext cx="506100" cy="506100"/>
          </a:xfrm>
          <a:prstGeom prst="ellipse">
            <a:avLst/>
          </a:prstGeom>
          <a:solidFill>
            <a:srgbClr val="BBCD00">
              <a:alpha val="86670"/>
            </a:srgbClr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229" name="Shape 229"/>
          <p:cNvSpPr/>
          <p:nvPr/>
        </p:nvSpPr>
        <p:spPr>
          <a:xfrm rot="10800000">
            <a:off x="-226169" y="4140650"/>
            <a:ext cx="899400" cy="899400"/>
          </a:xfrm>
          <a:prstGeom prst="ellipse">
            <a:avLst/>
          </a:prstGeom>
          <a:noFill/>
          <a:ln w="9525" cap="flat" cmpd="sng">
            <a:solidFill>
              <a:srgbClr val="F8BB00"/>
            </a:solidFill>
            <a:prstDash val="dash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230" name="Shape 230"/>
          <p:cNvSpPr/>
          <p:nvPr/>
        </p:nvSpPr>
        <p:spPr>
          <a:xfrm rot="10800000">
            <a:off x="8700641" y="1100250"/>
            <a:ext cx="333300" cy="333300"/>
          </a:xfrm>
          <a:prstGeom prst="ellipse">
            <a:avLst/>
          </a:prstGeom>
          <a:solidFill>
            <a:srgbClr val="00D1C6">
              <a:alpha val="86920"/>
            </a:srgbClr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Shape 2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" name="Shape 232"/>
          <p:cNvSpPr/>
          <p:nvPr/>
        </p:nvSpPr>
        <p:spPr>
          <a:xfrm>
            <a:off x="419100" y="-1581150"/>
            <a:ext cx="8305800" cy="8305800"/>
          </a:xfrm>
          <a:prstGeom prst="ellipse">
            <a:avLst/>
          </a:prstGeom>
          <a:noFill/>
          <a:ln w="9525" cap="flat" cmpd="sng">
            <a:solidFill>
              <a:srgbClr val="A1BECC"/>
            </a:solidFill>
            <a:prstDash val="dash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233" name="Shape 233"/>
          <p:cNvSpPr/>
          <p:nvPr/>
        </p:nvSpPr>
        <p:spPr>
          <a:xfrm>
            <a:off x="-164200" y="686175"/>
            <a:ext cx="550500" cy="550500"/>
          </a:xfrm>
          <a:prstGeom prst="ellipse">
            <a:avLst/>
          </a:prstGeom>
          <a:solidFill>
            <a:srgbClr val="00D1C6">
              <a:alpha val="86920"/>
            </a:srgbClr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234" name="Shape 234"/>
          <p:cNvSpPr/>
          <p:nvPr/>
        </p:nvSpPr>
        <p:spPr>
          <a:xfrm>
            <a:off x="8204500" y="3898800"/>
            <a:ext cx="447000" cy="447000"/>
          </a:xfrm>
          <a:prstGeom prst="donut">
            <a:avLst>
              <a:gd name="adj" fmla="val 18608"/>
            </a:avLst>
          </a:prstGeom>
          <a:solidFill>
            <a:srgbClr val="F8BB00">
              <a:alpha val="86670"/>
            </a:srgbClr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235" name="Shape 235"/>
          <p:cNvSpPr/>
          <p:nvPr/>
        </p:nvSpPr>
        <p:spPr>
          <a:xfrm>
            <a:off x="100425" y="-196925"/>
            <a:ext cx="741600" cy="741600"/>
          </a:xfrm>
          <a:prstGeom prst="donut">
            <a:avLst>
              <a:gd name="adj" fmla="val 37879"/>
            </a:avLst>
          </a:prstGeom>
          <a:solidFill>
            <a:srgbClr val="00ACC3">
              <a:alpha val="86670"/>
            </a:srgbClr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236" name="Shape 236"/>
          <p:cNvSpPr/>
          <p:nvPr/>
        </p:nvSpPr>
        <p:spPr>
          <a:xfrm>
            <a:off x="419100" y="686175"/>
            <a:ext cx="188100" cy="188100"/>
          </a:xfrm>
          <a:prstGeom prst="ellipse">
            <a:avLst/>
          </a:prstGeom>
          <a:solidFill>
            <a:srgbClr val="BBCD00">
              <a:alpha val="86670"/>
            </a:srgbClr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237" name="Shape 237"/>
          <p:cNvSpPr/>
          <p:nvPr/>
        </p:nvSpPr>
        <p:spPr>
          <a:xfrm>
            <a:off x="8333725" y="4482500"/>
            <a:ext cx="978600" cy="978600"/>
          </a:xfrm>
          <a:prstGeom prst="ellipse">
            <a:avLst/>
          </a:prstGeom>
          <a:noFill/>
          <a:ln w="9525" cap="flat" cmpd="sng">
            <a:solidFill>
              <a:srgbClr val="ED4A00"/>
            </a:solidFill>
            <a:prstDash val="dash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238" name="Shape 238"/>
          <p:cNvSpPr/>
          <p:nvPr/>
        </p:nvSpPr>
        <p:spPr>
          <a:xfrm>
            <a:off x="741750" y="4449750"/>
            <a:ext cx="397500" cy="397500"/>
          </a:xfrm>
          <a:prstGeom prst="donut">
            <a:avLst>
              <a:gd name="adj" fmla="val 8754"/>
            </a:avLst>
          </a:prstGeom>
          <a:solidFill>
            <a:srgbClr val="65BB48">
              <a:alpha val="86670"/>
            </a:srgbClr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239" name="Shape 239"/>
          <p:cNvSpPr/>
          <p:nvPr/>
        </p:nvSpPr>
        <p:spPr>
          <a:xfrm>
            <a:off x="8956300" y="4058696"/>
            <a:ext cx="287100" cy="287100"/>
          </a:xfrm>
          <a:prstGeom prst="ellipse">
            <a:avLst/>
          </a:prstGeom>
          <a:solidFill>
            <a:srgbClr val="ED4A00">
              <a:alpha val="86670"/>
            </a:srgbClr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240" name="Shape 240"/>
          <p:cNvSpPr/>
          <p:nvPr/>
        </p:nvSpPr>
        <p:spPr>
          <a:xfrm>
            <a:off x="-164200" y="4277700"/>
            <a:ext cx="741600" cy="741600"/>
          </a:xfrm>
          <a:prstGeom prst="donut">
            <a:avLst>
              <a:gd name="adj" fmla="val 39163"/>
            </a:avLst>
          </a:prstGeom>
          <a:solidFill>
            <a:srgbClr val="BBCD00">
              <a:alpha val="86670"/>
            </a:srgbClr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241" name="Shape 241"/>
          <p:cNvSpPr/>
          <p:nvPr/>
        </p:nvSpPr>
        <p:spPr>
          <a:xfrm>
            <a:off x="8568725" y="4717500"/>
            <a:ext cx="508500" cy="508500"/>
          </a:xfrm>
          <a:prstGeom prst="ellipse">
            <a:avLst/>
          </a:prstGeom>
          <a:solidFill>
            <a:srgbClr val="E8004C">
              <a:alpha val="86670"/>
            </a:srgbClr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242" name="Shape 242"/>
          <p:cNvSpPr/>
          <p:nvPr/>
        </p:nvSpPr>
        <p:spPr>
          <a:xfrm>
            <a:off x="8077475" y="224125"/>
            <a:ext cx="304800" cy="304800"/>
          </a:xfrm>
          <a:prstGeom prst="donut">
            <a:avLst>
              <a:gd name="adj" fmla="val 30568"/>
            </a:avLst>
          </a:prstGeom>
          <a:solidFill>
            <a:srgbClr val="65BB48">
              <a:alpha val="86670"/>
            </a:srgbClr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243" name="Shape 243"/>
          <p:cNvSpPr/>
          <p:nvPr/>
        </p:nvSpPr>
        <p:spPr>
          <a:xfrm>
            <a:off x="8553248" y="328373"/>
            <a:ext cx="585600" cy="585600"/>
          </a:xfrm>
          <a:prstGeom prst="ellipse">
            <a:avLst/>
          </a:prstGeom>
          <a:solidFill>
            <a:srgbClr val="F8BB00">
              <a:alpha val="86670"/>
            </a:srgbClr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244" name="Shape 244"/>
          <p:cNvSpPr/>
          <p:nvPr/>
        </p:nvSpPr>
        <p:spPr>
          <a:xfrm>
            <a:off x="8876350" y="1187325"/>
            <a:ext cx="447000" cy="447000"/>
          </a:xfrm>
          <a:prstGeom prst="ellipse">
            <a:avLst/>
          </a:prstGeom>
          <a:solidFill>
            <a:srgbClr val="BBCD00">
              <a:alpha val="86670"/>
            </a:srgbClr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245" name="Shape 245"/>
          <p:cNvSpPr/>
          <p:nvPr/>
        </p:nvSpPr>
        <p:spPr>
          <a:xfrm>
            <a:off x="8449000" y="224125"/>
            <a:ext cx="794400" cy="794400"/>
          </a:xfrm>
          <a:prstGeom prst="ellipse">
            <a:avLst/>
          </a:prstGeom>
          <a:noFill/>
          <a:ln w="9525" cap="flat" cmpd="sng">
            <a:solidFill>
              <a:srgbClr val="F8BB00"/>
            </a:solidFill>
            <a:prstDash val="dash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246" name="Shape 246"/>
          <p:cNvSpPr/>
          <p:nvPr/>
        </p:nvSpPr>
        <p:spPr>
          <a:xfrm>
            <a:off x="100425" y="3830625"/>
            <a:ext cx="304800" cy="304800"/>
          </a:xfrm>
          <a:prstGeom prst="ellipse">
            <a:avLst/>
          </a:prstGeom>
          <a:solidFill>
            <a:srgbClr val="00D1C6">
              <a:alpha val="86920"/>
            </a:srgbClr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ompletely blank">
    <p:spTree>
      <p:nvGrpSpPr>
        <p:cNvPr id="1" name="Shape 2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8" name="Shape 248"/>
          <p:cNvSpPr/>
          <p:nvPr/>
        </p:nvSpPr>
        <p:spPr>
          <a:xfrm>
            <a:off x="419100" y="-1581150"/>
            <a:ext cx="8305800" cy="8305800"/>
          </a:xfrm>
          <a:prstGeom prst="ellipse">
            <a:avLst/>
          </a:prstGeom>
          <a:noFill/>
          <a:ln w="9525" cap="flat" cmpd="sng">
            <a:solidFill>
              <a:srgbClr val="A1BECC"/>
            </a:solidFill>
            <a:prstDash val="dash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599" cy="572699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18" name="Shape 18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599" cy="34164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19" name="Shape 19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699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  <a:endParaRPr lang="e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ColTx">
  <p:cSld name="Title and two columns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Shape 2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599" cy="572699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22" name="Shape 22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3999899" cy="34164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buSzPct val="100000"/>
              <a:defRPr sz="1400"/>
            </a:lvl1pPr>
            <a:lvl2pPr lvl="1">
              <a:spcBef>
                <a:spcPts val="0"/>
              </a:spcBef>
              <a:buSzPct val="100000"/>
              <a:defRPr sz="1200"/>
            </a:lvl2pPr>
            <a:lvl3pPr lvl="2">
              <a:spcBef>
                <a:spcPts val="0"/>
              </a:spcBef>
              <a:buSzPct val="100000"/>
              <a:defRPr sz="1200"/>
            </a:lvl3pPr>
            <a:lvl4pPr lvl="3">
              <a:spcBef>
                <a:spcPts val="0"/>
              </a:spcBef>
              <a:buSzPct val="100000"/>
              <a:defRPr sz="1200"/>
            </a:lvl4pPr>
            <a:lvl5pPr lvl="4">
              <a:spcBef>
                <a:spcPts val="0"/>
              </a:spcBef>
              <a:buSzPct val="100000"/>
              <a:defRPr sz="1200"/>
            </a:lvl5pPr>
            <a:lvl6pPr lvl="5">
              <a:spcBef>
                <a:spcPts val="0"/>
              </a:spcBef>
              <a:buSzPct val="100000"/>
              <a:defRPr sz="1200"/>
            </a:lvl6pPr>
            <a:lvl7pPr lvl="6">
              <a:spcBef>
                <a:spcPts val="0"/>
              </a:spcBef>
              <a:buSzPct val="100000"/>
              <a:defRPr sz="1200"/>
            </a:lvl7pPr>
            <a:lvl8pPr lvl="7">
              <a:spcBef>
                <a:spcPts val="0"/>
              </a:spcBef>
              <a:buSzPct val="100000"/>
              <a:defRPr sz="1200"/>
            </a:lvl8pPr>
            <a:lvl9pPr lvl="8">
              <a:spcBef>
                <a:spcPts val="0"/>
              </a:spcBef>
              <a:buSzPct val="100000"/>
              <a:defRPr sz="1200"/>
            </a:lvl9pPr>
          </a:lstStyle>
          <a:p>
            <a:endParaRPr/>
          </a:p>
        </p:txBody>
      </p:sp>
      <p:sp>
        <p:nvSpPr>
          <p:cNvPr id="23" name="Shape 23"/>
          <p:cNvSpPr txBox="1">
            <a:spLocks noGrp="1"/>
          </p:cNvSpPr>
          <p:nvPr>
            <p:ph type="body" idx="2"/>
          </p:nvPr>
        </p:nvSpPr>
        <p:spPr>
          <a:xfrm>
            <a:off x="4832400" y="1152475"/>
            <a:ext cx="3999899" cy="34164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buSzPct val="100000"/>
              <a:defRPr sz="1400"/>
            </a:lvl1pPr>
            <a:lvl2pPr lvl="1">
              <a:spcBef>
                <a:spcPts val="0"/>
              </a:spcBef>
              <a:buSzPct val="100000"/>
              <a:defRPr sz="1200"/>
            </a:lvl2pPr>
            <a:lvl3pPr lvl="2">
              <a:spcBef>
                <a:spcPts val="0"/>
              </a:spcBef>
              <a:buSzPct val="100000"/>
              <a:defRPr sz="1200"/>
            </a:lvl3pPr>
            <a:lvl4pPr lvl="3">
              <a:spcBef>
                <a:spcPts val="0"/>
              </a:spcBef>
              <a:buSzPct val="100000"/>
              <a:defRPr sz="1200"/>
            </a:lvl4pPr>
            <a:lvl5pPr lvl="4">
              <a:spcBef>
                <a:spcPts val="0"/>
              </a:spcBef>
              <a:buSzPct val="100000"/>
              <a:defRPr sz="1200"/>
            </a:lvl5pPr>
            <a:lvl6pPr lvl="5">
              <a:spcBef>
                <a:spcPts val="0"/>
              </a:spcBef>
              <a:buSzPct val="100000"/>
              <a:defRPr sz="1200"/>
            </a:lvl6pPr>
            <a:lvl7pPr lvl="6">
              <a:spcBef>
                <a:spcPts val="0"/>
              </a:spcBef>
              <a:buSzPct val="100000"/>
              <a:defRPr sz="1200"/>
            </a:lvl7pPr>
            <a:lvl8pPr lvl="7">
              <a:spcBef>
                <a:spcPts val="0"/>
              </a:spcBef>
              <a:buSzPct val="100000"/>
              <a:defRPr sz="1200"/>
            </a:lvl8pPr>
            <a:lvl9pPr lvl="8">
              <a:spcBef>
                <a:spcPts val="0"/>
              </a:spcBef>
              <a:buSzPct val="100000"/>
              <a:defRPr sz="1200"/>
            </a:lvl9pPr>
          </a:lstStyle>
          <a:p>
            <a:endParaRPr/>
          </a:p>
        </p:txBody>
      </p:sp>
      <p:sp>
        <p:nvSpPr>
          <p:cNvPr id="24" name="Shape 24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699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  <a:endParaRPr lang="e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hape 2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599" cy="572699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27" name="Shape 27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699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  <a:endParaRPr lang="e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One column text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Shape 29"/>
          <p:cNvSpPr txBox="1">
            <a:spLocks noGrp="1"/>
          </p:cNvSpPr>
          <p:nvPr>
            <p:ph type="title"/>
          </p:nvPr>
        </p:nvSpPr>
        <p:spPr>
          <a:xfrm>
            <a:off x="311700" y="555600"/>
            <a:ext cx="2807999" cy="755699"/>
          </a:xfrm>
          <a:prstGeom prst="rect">
            <a:avLst/>
          </a:prstGeom>
        </p:spPr>
        <p:txBody>
          <a:bodyPr lIns="91425" tIns="91425" rIns="91425" bIns="91425" anchor="b" anchorCtr="0"/>
          <a:lstStyle>
            <a:lvl1pPr lvl="0">
              <a:spcBef>
                <a:spcPts val="0"/>
              </a:spcBef>
              <a:buSzPct val="100000"/>
              <a:defRPr sz="2400"/>
            </a:lvl1pPr>
            <a:lvl2pPr lvl="1">
              <a:spcBef>
                <a:spcPts val="0"/>
              </a:spcBef>
              <a:buSzPct val="100000"/>
              <a:defRPr sz="2400"/>
            </a:lvl2pPr>
            <a:lvl3pPr lvl="2">
              <a:spcBef>
                <a:spcPts val="0"/>
              </a:spcBef>
              <a:buSzPct val="100000"/>
              <a:defRPr sz="2400"/>
            </a:lvl3pPr>
            <a:lvl4pPr lvl="3">
              <a:spcBef>
                <a:spcPts val="0"/>
              </a:spcBef>
              <a:buSzPct val="100000"/>
              <a:defRPr sz="2400"/>
            </a:lvl4pPr>
            <a:lvl5pPr lvl="4">
              <a:spcBef>
                <a:spcPts val="0"/>
              </a:spcBef>
              <a:buSzPct val="100000"/>
              <a:defRPr sz="2400"/>
            </a:lvl5pPr>
            <a:lvl6pPr lvl="5">
              <a:spcBef>
                <a:spcPts val="0"/>
              </a:spcBef>
              <a:buSzPct val="100000"/>
              <a:defRPr sz="2400"/>
            </a:lvl6pPr>
            <a:lvl7pPr lvl="6">
              <a:spcBef>
                <a:spcPts val="0"/>
              </a:spcBef>
              <a:buSzPct val="100000"/>
              <a:defRPr sz="2400"/>
            </a:lvl7pPr>
            <a:lvl8pPr lvl="7">
              <a:spcBef>
                <a:spcPts val="0"/>
              </a:spcBef>
              <a:buSzPct val="100000"/>
              <a:defRPr sz="2400"/>
            </a:lvl8pPr>
            <a:lvl9pPr lvl="8">
              <a:spcBef>
                <a:spcPts val="0"/>
              </a:spcBef>
              <a:buSzPct val="100000"/>
              <a:defRPr sz="2400"/>
            </a:lvl9pPr>
          </a:lstStyle>
          <a:p>
            <a:endParaRPr/>
          </a:p>
        </p:txBody>
      </p:sp>
      <p:sp>
        <p:nvSpPr>
          <p:cNvPr id="30" name="Shape 30"/>
          <p:cNvSpPr txBox="1">
            <a:spLocks noGrp="1"/>
          </p:cNvSpPr>
          <p:nvPr>
            <p:ph type="body" idx="1"/>
          </p:nvPr>
        </p:nvSpPr>
        <p:spPr>
          <a:xfrm>
            <a:off x="311700" y="1389600"/>
            <a:ext cx="2807999" cy="31794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buSzPct val="100000"/>
              <a:defRPr sz="1200"/>
            </a:lvl1pPr>
            <a:lvl2pPr lvl="1">
              <a:spcBef>
                <a:spcPts val="0"/>
              </a:spcBef>
              <a:buSzPct val="100000"/>
              <a:defRPr sz="1200"/>
            </a:lvl2pPr>
            <a:lvl3pPr lvl="2">
              <a:spcBef>
                <a:spcPts val="0"/>
              </a:spcBef>
              <a:buSzPct val="100000"/>
              <a:defRPr sz="1200"/>
            </a:lvl3pPr>
            <a:lvl4pPr lvl="3">
              <a:spcBef>
                <a:spcPts val="0"/>
              </a:spcBef>
              <a:buSzPct val="100000"/>
              <a:defRPr sz="1200"/>
            </a:lvl4pPr>
            <a:lvl5pPr lvl="4">
              <a:spcBef>
                <a:spcPts val="0"/>
              </a:spcBef>
              <a:buSzPct val="100000"/>
              <a:defRPr sz="1200"/>
            </a:lvl5pPr>
            <a:lvl6pPr lvl="5">
              <a:spcBef>
                <a:spcPts val="0"/>
              </a:spcBef>
              <a:buSzPct val="100000"/>
              <a:defRPr sz="1200"/>
            </a:lvl6pPr>
            <a:lvl7pPr lvl="6">
              <a:spcBef>
                <a:spcPts val="0"/>
              </a:spcBef>
              <a:buSzPct val="100000"/>
              <a:defRPr sz="1200"/>
            </a:lvl7pPr>
            <a:lvl8pPr lvl="7">
              <a:spcBef>
                <a:spcPts val="0"/>
              </a:spcBef>
              <a:buSzPct val="100000"/>
              <a:defRPr sz="1200"/>
            </a:lvl8pPr>
            <a:lvl9pPr lvl="8">
              <a:spcBef>
                <a:spcPts val="0"/>
              </a:spcBef>
              <a:buSzPct val="100000"/>
              <a:defRPr sz="1200"/>
            </a:lvl9pPr>
          </a:lstStyle>
          <a:p>
            <a:endParaRPr/>
          </a:p>
        </p:txBody>
      </p:sp>
      <p:sp>
        <p:nvSpPr>
          <p:cNvPr id="31" name="Shape 31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699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  <a:endParaRPr lang="e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Main point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Shape 33"/>
          <p:cNvSpPr txBox="1">
            <a:spLocks noGrp="1"/>
          </p:cNvSpPr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lIns="91425" tIns="91425" rIns="91425" bIns="91425" anchor="ctr" anchorCtr="0"/>
          <a:lstStyle>
            <a:lvl1pPr lvl="0">
              <a:spcBef>
                <a:spcPts val="0"/>
              </a:spcBef>
              <a:buSzPct val="100000"/>
              <a:defRPr sz="4800"/>
            </a:lvl1pPr>
            <a:lvl2pPr lvl="1">
              <a:spcBef>
                <a:spcPts val="0"/>
              </a:spcBef>
              <a:buSzPct val="100000"/>
              <a:defRPr sz="4800"/>
            </a:lvl2pPr>
            <a:lvl3pPr lvl="2">
              <a:spcBef>
                <a:spcPts val="0"/>
              </a:spcBef>
              <a:buSzPct val="100000"/>
              <a:defRPr sz="4800"/>
            </a:lvl3pPr>
            <a:lvl4pPr lvl="3">
              <a:spcBef>
                <a:spcPts val="0"/>
              </a:spcBef>
              <a:buSzPct val="100000"/>
              <a:defRPr sz="4800"/>
            </a:lvl4pPr>
            <a:lvl5pPr lvl="4">
              <a:spcBef>
                <a:spcPts val="0"/>
              </a:spcBef>
              <a:buSzPct val="100000"/>
              <a:defRPr sz="4800"/>
            </a:lvl5pPr>
            <a:lvl6pPr lvl="5">
              <a:spcBef>
                <a:spcPts val="0"/>
              </a:spcBef>
              <a:buSzPct val="100000"/>
              <a:defRPr sz="4800"/>
            </a:lvl6pPr>
            <a:lvl7pPr lvl="6">
              <a:spcBef>
                <a:spcPts val="0"/>
              </a:spcBef>
              <a:buSzPct val="100000"/>
              <a:defRPr sz="4800"/>
            </a:lvl7pPr>
            <a:lvl8pPr lvl="7">
              <a:spcBef>
                <a:spcPts val="0"/>
              </a:spcBef>
              <a:buSzPct val="100000"/>
              <a:defRPr sz="4800"/>
            </a:lvl8pPr>
            <a:lvl9pPr lvl="8">
              <a:spcBef>
                <a:spcPts val="0"/>
              </a:spcBef>
              <a:buSzPct val="100000"/>
              <a:defRPr sz="4800"/>
            </a:lvl9pPr>
          </a:lstStyle>
          <a:p>
            <a:endParaRPr/>
          </a:p>
        </p:txBody>
      </p:sp>
      <p:sp>
        <p:nvSpPr>
          <p:cNvPr id="34" name="Shape 34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699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  <a:endParaRPr lang="e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ection title and description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Shape 36"/>
          <p:cNvSpPr/>
          <p:nvPr/>
        </p:nvSpPr>
        <p:spPr>
          <a:xfrm>
            <a:off x="4572000" y="-125"/>
            <a:ext cx="4572000" cy="5143499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37" name="Shape 37"/>
          <p:cNvSpPr txBox="1">
            <a:spLocks noGrp="1"/>
          </p:cNvSpPr>
          <p:nvPr>
            <p:ph type="title"/>
          </p:nvPr>
        </p:nvSpPr>
        <p:spPr>
          <a:xfrm>
            <a:off x="265500" y="1233175"/>
            <a:ext cx="4045199" cy="1482300"/>
          </a:xfrm>
          <a:prstGeom prst="rect">
            <a:avLst/>
          </a:prstGeom>
        </p:spPr>
        <p:txBody>
          <a:bodyPr lIns="91425" tIns="91425" rIns="91425" bIns="91425" anchor="b" anchorCtr="0"/>
          <a:lstStyle>
            <a:lvl1pPr lvl="0" algn="ctr">
              <a:spcBef>
                <a:spcPts val="0"/>
              </a:spcBef>
              <a:buSzPct val="100000"/>
              <a:defRPr sz="4200"/>
            </a:lvl1pPr>
            <a:lvl2pPr lvl="1" algn="ctr">
              <a:spcBef>
                <a:spcPts val="0"/>
              </a:spcBef>
              <a:buSzPct val="100000"/>
              <a:defRPr sz="4200"/>
            </a:lvl2pPr>
            <a:lvl3pPr lvl="2" algn="ctr">
              <a:spcBef>
                <a:spcPts val="0"/>
              </a:spcBef>
              <a:buSzPct val="100000"/>
              <a:defRPr sz="4200"/>
            </a:lvl3pPr>
            <a:lvl4pPr lvl="3" algn="ctr">
              <a:spcBef>
                <a:spcPts val="0"/>
              </a:spcBef>
              <a:buSzPct val="100000"/>
              <a:defRPr sz="4200"/>
            </a:lvl4pPr>
            <a:lvl5pPr lvl="4" algn="ctr">
              <a:spcBef>
                <a:spcPts val="0"/>
              </a:spcBef>
              <a:buSzPct val="100000"/>
              <a:defRPr sz="4200"/>
            </a:lvl5pPr>
            <a:lvl6pPr lvl="5" algn="ctr">
              <a:spcBef>
                <a:spcPts val="0"/>
              </a:spcBef>
              <a:buSzPct val="100000"/>
              <a:defRPr sz="4200"/>
            </a:lvl6pPr>
            <a:lvl7pPr lvl="6" algn="ctr">
              <a:spcBef>
                <a:spcPts val="0"/>
              </a:spcBef>
              <a:buSzPct val="100000"/>
              <a:defRPr sz="4200"/>
            </a:lvl7pPr>
            <a:lvl8pPr lvl="7" algn="ctr">
              <a:spcBef>
                <a:spcPts val="0"/>
              </a:spcBef>
              <a:buSzPct val="100000"/>
              <a:defRPr sz="4200"/>
            </a:lvl8pPr>
            <a:lvl9pPr lvl="8" algn="ctr">
              <a:spcBef>
                <a:spcPts val="0"/>
              </a:spcBef>
              <a:buSzPct val="100000"/>
              <a:defRPr sz="4200"/>
            </a:lvl9pPr>
          </a:lstStyle>
          <a:p>
            <a:endParaRPr/>
          </a:p>
        </p:txBody>
      </p:sp>
      <p:sp>
        <p:nvSpPr>
          <p:cNvPr id="38" name="Shape 38"/>
          <p:cNvSpPr txBox="1">
            <a:spLocks noGrp="1"/>
          </p:cNvSpPr>
          <p:nvPr>
            <p:ph type="subTitle" idx="1"/>
          </p:nvPr>
        </p:nvSpPr>
        <p:spPr>
          <a:xfrm>
            <a:off x="265500" y="2803075"/>
            <a:ext cx="4045199" cy="12351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9pPr>
          </a:lstStyle>
          <a:p>
            <a:endParaRPr/>
          </a:p>
        </p:txBody>
      </p:sp>
      <p:sp>
        <p:nvSpPr>
          <p:cNvPr id="39" name="Shape 39"/>
          <p:cNvSpPr txBox="1">
            <a:spLocks noGrp="1"/>
          </p:cNvSpPr>
          <p:nvPr>
            <p:ph type="body" idx="2"/>
          </p:nvPr>
        </p:nvSpPr>
        <p:spPr>
          <a:xfrm>
            <a:off x="4939500" y="724075"/>
            <a:ext cx="3837000" cy="3695099"/>
          </a:xfrm>
          <a:prstGeom prst="rect">
            <a:avLst/>
          </a:prstGeom>
        </p:spPr>
        <p:txBody>
          <a:bodyPr lIns="91425" tIns="91425" rIns="91425" bIns="91425" anchor="ctr" anchorCtr="0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40" name="Shape 40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699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  <a:endParaRPr lang="e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aption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Shape 42"/>
          <p:cNvSpPr txBox="1">
            <a:spLocks noGrp="1"/>
          </p:cNvSpPr>
          <p:nvPr>
            <p:ph type="body" idx="1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lIns="91425" tIns="91425" rIns="91425" bIns="91425" anchor="ctr" anchorCtr="0"/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1pPr>
          </a:lstStyle>
          <a:p>
            <a:endParaRPr/>
          </a:p>
        </p:txBody>
      </p:sp>
      <p:sp>
        <p:nvSpPr>
          <p:cNvPr id="43" name="Shape 43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699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en"/>
              <a:t>‹#›</a:t>
            </a:fld>
            <a:endParaRPr lang="e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4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7.xml"/><Relationship Id="rId6" Type="http://schemas.openxmlformats.org/officeDocument/2006/relationships/slideLayout" Target="../slideLayouts/slideLayout18.xml"/><Relationship Id="rId7" Type="http://schemas.openxmlformats.org/officeDocument/2006/relationships/theme" Target="../theme/theme2.xml"/><Relationship Id="rId1" Type="http://schemas.openxmlformats.org/officeDocument/2006/relationships/slideLayout" Target="../slideLayouts/slideLayout13.xml"/><Relationship Id="rId2" Type="http://schemas.openxmlformats.org/officeDocument/2006/relationships/slideLayout" Target="../slideLayouts/slideLayout14.xml"/></Relationships>
</file>

<file path=ppt/slideMasters/_rels/slideMaster3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1" Type="http://schemas.openxmlformats.org/officeDocument/2006/relationships/slideLayout" Target="../slideLayouts/slideLayout19.xml"/><Relationship Id="rId2" Type="http://schemas.openxmlformats.org/officeDocument/2006/relationships/slideLayout" Target="../slideLayouts/slideLayout20.xml"/><Relationship Id="rId3" Type="http://schemas.openxmlformats.org/officeDocument/2006/relationships/slideLayout" Target="../slideLayouts/slideLayout21.xml"/><Relationship Id="rId4" Type="http://schemas.openxmlformats.org/officeDocument/2006/relationships/slideLayout" Target="../slideLayouts/slideLayout22.xml"/><Relationship Id="rId5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4.xml"/><Relationship Id="rId7" Type="http://schemas.openxmlformats.org/officeDocument/2006/relationships/slideLayout" Target="../slideLayouts/slideLayout25.xml"/><Relationship Id="rId8" Type="http://schemas.openxmlformats.org/officeDocument/2006/relationships/slideLayout" Target="../slideLayouts/slideLayout26.xml"/><Relationship Id="rId9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2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599" cy="5726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599" cy="34164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SzPct val="100000"/>
              <a:defRPr sz="1800">
                <a:solidFill>
                  <a:schemeClr val="dk2"/>
                </a:solidFill>
              </a:defRPr>
            </a:lvl1pPr>
            <a:lvl2pPr lvl="1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2pPr>
            <a:lvl3pPr lvl="2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3pPr>
            <a:lvl4pPr lvl="3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4pPr>
            <a:lvl5pPr lvl="4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5pPr>
            <a:lvl6pPr lvl="5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6pPr>
            <a:lvl7pPr lvl="6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7pPr>
            <a:lvl8pPr lvl="7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8pPr>
            <a:lvl9pPr lvl="8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8" name="Shape 8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699" cy="393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 algn="r">
              <a:spcBef>
                <a:spcPts val="0"/>
              </a:spcBef>
              <a:buNone/>
            </a:pPr>
            <a:fld id="{00000000-1234-1234-1234-123412341234}" type="slidenum">
              <a:rPr lang="en" sz="1000">
                <a:solidFill>
                  <a:schemeClr val="dk2"/>
                </a:solidFill>
              </a:rPr>
              <a:t>‹#›</a:t>
            </a:fld>
            <a:endParaRPr lang="en" sz="1000">
              <a:solidFill>
                <a:schemeClr val="dk2"/>
              </a:solidFill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Shape 57"/>
          <p:cNvSpPr txBox="1">
            <a:spLocks noGrp="1"/>
          </p:cNvSpPr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lvl="0" rtl="0">
              <a:spcBef>
                <a:spcPts val="0"/>
              </a:spcBef>
              <a:buClr>
                <a:schemeClr val="dk1"/>
              </a:buClr>
              <a:buSzPct val="100000"/>
              <a:buNone/>
              <a:defRPr sz="3600" b="1">
                <a:solidFill>
                  <a:schemeClr val="dk1"/>
                </a:solidFill>
              </a:defRPr>
            </a:lvl1pPr>
            <a:lvl2pPr lvl="1" rtl="0">
              <a:spcBef>
                <a:spcPts val="0"/>
              </a:spcBef>
              <a:buClr>
                <a:schemeClr val="dk1"/>
              </a:buClr>
              <a:buSzPct val="100000"/>
              <a:buNone/>
              <a:defRPr sz="3600" b="1">
                <a:solidFill>
                  <a:schemeClr val="dk1"/>
                </a:solidFill>
              </a:defRPr>
            </a:lvl2pPr>
            <a:lvl3pPr lvl="2" rtl="0">
              <a:spcBef>
                <a:spcPts val="0"/>
              </a:spcBef>
              <a:buClr>
                <a:schemeClr val="dk1"/>
              </a:buClr>
              <a:buSzPct val="100000"/>
              <a:buNone/>
              <a:defRPr sz="3600" b="1">
                <a:solidFill>
                  <a:schemeClr val="dk1"/>
                </a:solidFill>
              </a:defRPr>
            </a:lvl3pPr>
            <a:lvl4pPr lvl="3" rtl="0">
              <a:spcBef>
                <a:spcPts val="0"/>
              </a:spcBef>
              <a:buClr>
                <a:schemeClr val="dk1"/>
              </a:buClr>
              <a:buSzPct val="100000"/>
              <a:buNone/>
              <a:defRPr sz="3600" b="1">
                <a:solidFill>
                  <a:schemeClr val="dk1"/>
                </a:solidFill>
              </a:defRPr>
            </a:lvl4pPr>
            <a:lvl5pPr lvl="4" rtl="0">
              <a:spcBef>
                <a:spcPts val="0"/>
              </a:spcBef>
              <a:buClr>
                <a:schemeClr val="dk1"/>
              </a:buClr>
              <a:buSzPct val="100000"/>
              <a:buNone/>
              <a:defRPr sz="3600" b="1">
                <a:solidFill>
                  <a:schemeClr val="dk1"/>
                </a:solidFill>
              </a:defRPr>
            </a:lvl5pPr>
            <a:lvl6pPr lvl="5" rtl="0">
              <a:spcBef>
                <a:spcPts val="0"/>
              </a:spcBef>
              <a:buClr>
                <a:schemeClr val="dk1"/>
              </a:buClr>
              <a:buSzPct val="100000"/>
              <a:buNone/>
              <a:defRPr sz="3600" b="1">
                <a:solidFill>
                  <a:schemeClr val="dk1"/>
                </a:solidFill>
              </a:defRPr>
            </a:lvl6pPr>
            <a:lvl7pPr lvl="6" rtl="0">
              <a:spcBef>
                <a:spcPts val="0"/>
              </a:spcBef>
              <a:buClr>
                <a:schemeClr val="dk1"/>
              </a:buClr>
              <a:buSzPct val="100000"/>
              <a:buNone/>
              <a:defRPr sz="3600" b="1">
                <a:solidFill>
                  <a:schemeClr val="dk1"/>
                </a:solidFill>
              </a:defRPr>
            </a:lvl7pPr>
            <a:lvl8pPr lvl="7" rtl="0">
              <a:spcBef>
                <a:spcPts val="0"/>
              </a:spcBef>
              <a:buClr>
                <a:schemeClr val="dk1"/>
              </a:buClr>
              <a:buSzPct val="100000"/>
              <a:buNone/>
              <a:defRPr sz="3600" b="1">
                <a:solidFill>
                  <a:schemeClr val="dk1"/>
                </a:solidFill>
              </a:defRPr>
            </a:lvl8pPr>
            <a:lvl9pPr lvl="8" rtl="0">
              <a:spcBef>
                <a:spcPts val="0"/>
              </a:spcBef>
              <a:buClr>
                <a:schemeClr val="dk1"/>
              </a:buClr>
              <a:buSzPct val="100000"/>
              <a:buNone/>
              <a:defRPr sz="3600" b="1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58" name="Shape 58"/>
          <p:cNvSpPr txBox="1">
            <a:spLocks noGrp="1"/>
          </p:cNvSpPr>
          <p:nvPr>
            <p:ph type="body" idx="1"/>
          </p:nvPr>
        </p:nvSpPr>
        <p:spPr>
          <a:xfrm>
            <a:off x="457200" y="1200150"/>
            <a:ext cx="8229600" cy="37257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 rtl="0">
              <a:spcBef>
                <a:spcPts val="600"/>
              </a:spcBef>
              <a:buClr>
                <a:schemeClr val="dk1"/>
              </a:buClr>
              <a:buSzPct val="100000"/>
              <a:defRPr sz="3000">
                <a:solidFill>
                  <a:schemeClr val="dk1"/>
                </a:solidFill>
              </a:defRPr>
            </a:lvl1pPr>
            <a:lvl2pPr lvl="1" rtl="0">
              <a:spcBef>
                <a:spcPts val="480"/>
              </a:spcBef>
              <a:buClr>
                <a:schemeClr val="dk1"/>
              </a:buClr>
              <a:buSzPct val="100000"/>
              <a:defRPr sz="2400">
                <a:solidFill>
                  <a:schemeClr val="dk1"/>
                </a:solidFill>
              </a:defRPr>
            </a:lvl2pPr>
            <a:lvl3pPr lvl="2" rtl="0">
              <a:spcBef>
                <a:spcPts val="480"/>
              </a:spcBef>
              <a:buClr>
                <a:schemeClr val="dk1"/>
              </a:buClr>
              <a:buSzPct val="100000"/>
              <a:defRPr sz="2400">
                <a:solidFill>
                  <a:schemeClr val="dk1"/>
                </a:solidFill>
              </a:defRPr>
            </a:lvl3pPr>
            <a:lvl4pPr lvl="3" rtl="0">
              <a:spcBef>
                <a:spcPts val="360"/>
              </a:spcBef>
              <a:buClr>
                <a:schemeClr val="dk1"/>
              </a:buClr>
              <a:buSzPct val="100000"/>
              <a:defRPr sz="1800">
                <a:solidFill>
                  <a:schemeClr val="dk1"/>
                </a:solidFill>
              </a:defRPr>
            </a:lvl4pPr>
            <a:lvl5pPr lvl="4" rtl="0">
              <a:spcBef>
                <a:spcPts val="360"/>
              </a:spcBef>
              <a:buClr>
                <a:schemeClr val="dk1"/>
              </a:buClr>
              <a:buSzPct val="100000"/>
              <a:defRPr sz="1800">
                <a:solidFill>
                  <a:schemeClr val="dk1"/>
                </a:solidFill>
              </a:defRPr>
            </a:lvl5pPr>
            <a:lvl6pPr lvl="5" rtl="0">
              <a:spcBef>
                <a:spcPts val="360"/>
              </a:spcBef>
              <a:buClr>
                <a:schemeClr val="dk1"/>
              </a:buClr>
              <a:buSzPct val="100000"/>
              <a:defRPr sz="1800">
                <a:solidFill>
                  <a:schemeClr val="dk1"/>
                </a:solidFill>
              </a:defRPr>
            </a:lvl6pPr>
            <a:lvl7pPr lvl="6" rtl="0">
              <a:spcBef>
                <a:spcPts val="360"/>
              </a:spcBef>
              <a:buClr>
                <a:schemeClr val="dk1"/>
              </a:buClr>
              <a:buSzPct val="100000"/>
              <a:defRPr sz="1800">
                <a:solidFill>
                  <a:schemeClr val="dk1"/>
                </a:solidFill>
              </a:defRPr>
            </a:lvl7pPr>
            <a:lvl8pPr lvl="7" rtl="0">
              <a:spcBef>
                <a:spcPts val="360"/>
              </a:spcBef>
              <a:buClr>
                <a:schemeClr val="dk1"/>
              </a:buClr>
              <a:buSzPct val="100000"/>
              <a:defRPr sz="1800">
                <a:solidFill>
                  <a:schemeClr val="dk1"/>
                </a:solidFill>
              </a:defRPr>
            </a:lvl8pPr>
            <a:lvl9pPr lvl="8" rtl="0">
              <a:spcBef>
                <a:spcPts val="360"/>
              </a:spcBef>
              <a:buClr>
                <a:schemeClr val="dk1"/>
              </a:buClr>
              <a:buSzPct val="100000"/>
              <a:defRPr sz="1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Shape 75"/>
          <p:cNvSpPr txBox="1">
            <a:spLocks noGrp="1"/>
          </p:cNvSpPr>
          <p:nvPr>
            <p:ph type="title"/>
          </p:nvPr>
        </p:nvSpPr>
        <p:spPr>
          <a:xfrm>
            <a:off x="2935875" y="909050"/>
            <a:ext cx="5275500" cy="641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lvl="0" rtl="0">
              <a:spcBef>
                <a:spcPts val="0"/>
              </a:spcBef>
              <a:buClr>
                <a:srgbClr val="617A86"/>
              </a:buClr>
              <a:buSzPct val="100000"/>
              <a:buFont typeface="Nixie One"/>
              <a:buNone/>
              <a:defRPr sz="1800">
                <a:solidFill>
                  <a:srgbClr val="617A86"/>
                </a:solidFill>
                <a:latin typeface="Nixie One"/>
                <a:ea typeface="Nixie One"/>
                <a:cs typeface="Nixie One"/>
                <a:sym typeface="Nixie One"/>
              </a:defRPr>
            </a:lvl1pPr>
            <a:lvl2pPr lvl="1" rtl="0">
              <a:spcBef>
                <a:spcPts val="0"/>
              </a:spcBef>
              <a:buClr>
                <a:srgbClr val="617A86"/>
              </a:buClr>
              <a:buSzPct val="100000"/>
              <a:buFont typeface="Nixie One"/>
              <a:buNone/>
              <a:defRPr sz="1800">
                <a:solidFill>
                  <a:srgbClr val="617A86"/>
                </a:solidFill>
                <a:latin typeface="Nixie One"/>
                <a:ea typeface="Nixie One"/>
                <a:cs typeface="Nixie One"/>
                <a:sym typeface="Nixie One"/>
              </a:defRPr>
            </a:lvl2pPr>
            <a:lvl3pPr lvl="2" rtl="0">
              <a:spcBef>
                <a:spcPts val="0"/>
              </a:spcBef>
              <a:buClr>
                <a:srgbClr val="617A86"/>
              </a:buClr>
              <a:buSzPct val="100000"/>
              <a:buFont typeface="Nixie One"/>
              <a:buNone/>
              <a:defRPr sz="1800">
                <a:solidFill>
                  <a:srgbClr val="617A86"/>
                </a:solidFill>
                <a:latin typeface="Nixie One"/>
                <a:ea typeface="Nixie One"/>
                <a:cs typeface="Nixie One"/>
                <a:sym typeface="Nixie One"/>
              </a:defRPr>
            </a:lvl3pPr>
            <a:lvl4pPr lvl="3" rtl="0">
              <a:spcBef>
                <a:spcPts val="0"/>
              </a:spcBef>
              <a:buClr>
                <a:srgbClr val="617A86"/>
              </a:buClr>
              <a:buSzPct val="100000"/>
              <a:buFont typeface="Nixie One"/>
              <a:buNone/>
              <a:defRPr sz="1800">
                <a:solidFill>
                  <a:srgbClr val="617A86"/>
                </a:solidFill>
                <a:latin typeface="Nixie One"/>
                <a:ea typeface="Nixie One"/>
                <a:cs typeface="Nixie One"/>
                <a:sym typeface="Nixie One"/>
              </a:defRPr>
            </a:lvl4pPr>
            <a:lvl5pPr lvl="4" rtl="0">
              <a:spcBef>
                <a:spcPts val="0"/>
              </a:spcBef>
              <a:buClr>
                <a:srgbClr val="617A86"/>
              </a:buClr>
              <a:buSzPct val="100000"/>
              <a:buFont typeface="Nixie One"/>
              <a:buNone/>
              <a:defRPr sz="1800">
                <a:solidFill>
                  <a:srgbClr val="617A86"/>
                </a:solidFill>
                <a:latin typeface="Nixie One"/>
                <a:ea typeface="Nixie One"/>
                <a:cs typeface="Nixie One"/>
                <a:sym typeface="Nixie One"/>
              </a:defRPr>
            </a:lvl5pPr>
            <a:lvl6pPr lvl="5" rtl="0">
              <a:spcBef>
                <a:spcPts val="0"/>
              </a:spcBef>
              <a:buClr>
                <a:srgbClr val="617A86"/>
              </a:buClr>
              <a:buSzPct val="100000"/>
              <a:buFont typeface="Nixie One"/>
              <a:buNone/>
              <a:defRPr sz="1800">
                <a:solidFill>
                  <a:srgbClr val="617A86"/>
                </a:solidFill>
                <a:latin typeface="Nixie One"/>
                <a:ea typeface="Nixie One"/>
                <a:cs typeface="Nixie One"/>
                <a:sym typeface="Nixie One"/>
              </a:defRPr>
            </a:lvl6pPr>
            <a:lvl7pPr lvl="6" rtl="0">
              <a:spcBef>
                <a:spcPts val="0"/>
              </a:spcBef>
              <a:buClr>
                <a:srgbClr val="617A86"/>
              </a:buClr>
              <a:buSzPct val="100000"/>
              <a:buFont typeface="Nixie One"/>
              <a:buNone/>
              <a:defRPr sz="1800">
                <a:solidFill>
                  <a:srgbClr val="617A86"/>
                </a:solidFill>
                <a:latin typeface="Nixie One"/>
                <a:ea typeface="Nixie One"/>
                <a:cs typeface="Nixie One"/>
                <a:sym typeface="Nixie One"/>
              </a:defRPr>
            </a:lvl7pPr>
            <a:lvl8pPr lvl="7" rtl="0">
              <a:spcBef>
                <a:spcPts val="0"/>
              </a:spcBef>
              <a:buClr>
                <a:srgbClr val="617A86"/>
              </a:buClr>
              <a:buSzPct val="100000"/>
              <a:buFont typeface="Nixie One"/>
              <a:buNone/>
              <a:defRPr sz="1800">
                <a:solidFill>
                  <a:srgbClr val="617A86"/>
                </a:solidFill>
                <a:latin typeface="Nixie One"/>
                <a:ea typeface="Nixie One"/>
                <a:cs typeface="Nixie One"/>
                <a:sym typeface="Nixie One"/>
              </a:defRPr>
            </a:lvl8pPr>
            <a:lvl9pPr lvl="8" rtl="0">
              <a:spcBef>
                <a:spcPts val="0"/>
              </a:spcBef>
              <a:buClr>
                <a:srgbClr val="617A86"/>
              </a:buClr>
              <a:buSzPct val="100000"/>
              <a:buFont typeface="Nixie One"/>
              <a:buNone/>
              <a:defRPr sz="1800">
                <a:solidFill>
                  <a:srgbClr val="617A86"/>
                </a:solidFill>
                <a:latin typeface="Nixie One"/>
                <a:ea typeface="Nixie One"/>
                <a:cs typeface="Nixie One"/>
                <a:sym typeface="Nixie One"/>
              </a:defRPr>
            </a:lvl9pPr>
          </a:lstStyle>
          <a:p>
            <a:endParaRPr/>
          </a:p>
        </p:txBody>
      </p:sp>
      <p:sp>
        <p:nvSpPr>
          <p:cNvPr id="76" name="Shape 76"/>
          <p:cNvSpPr txBox="1">
            <a:spLocks noGrp="1"/>
          </p:cNvSpPr>
          <p:nvPr>
            <p:ph type="body" idx="1"/>
          </p:nvPr>
        </p:nvSpPr>
        <p:spPr>
          <a:xfrm>
            <a:off x="2935875" y="1525757"/>
            <a:ext cx="5275500" cy="2786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 rtl="0">
              <a:spcBef>
                <a:spcPts val="600"/>
              </a:spcBef>
              <a:buClr>
                <a:srgbClr val="A1BECC"/>
              </a:buClr>
              <a:buSzPct val="100000"/>
              <a:buFont typeface="Varela Round"/>
              <a:buChar char="◎"/>
              <a:defRPr sz="2400">
                <a:solidFill>
                  <a:srgbClr val="617A86"/>
                </a:solidFill>
                <a:latin typeface="Varela Round"/>
                <a:ea typeface="Varela Round"/>
                <a:cs typeface="Varela Round"/>
                <a:sym typeface="Varela Round"/>
              </a:defRPr>
            </a:lvl1pPr>
            <a:lvl2pPr lvl="1" rtl="0">
              <a:spcBef>
                <a:spcPts val="480"/>
              </a:spcBef>
              <a:buClr>
                <a:srgbClr val="A1BECC"/>
              </a:buClr>
              <a:buSzPct val="100000"/>
              <a:buFont typeface="Varela Round"/>
              <a:buChar char="◉"/>
              <a:defRPr sz="2400">
                <a:solidFill>
                  <a:srgbClr val="617A86"/>
                </a:solidFill>
                <a:latin typeface="Varela Round"/>
                <a:ea typeface="Varela Round"/>
                <a:cs typeface="Varela Round"/>
                <a:sym typeface="Varela Round"/>
              </a:defRPr>
            </a:lvl2pPr>
            <a:lvl3pPr lvl="2" rtl="0">
              <a:spcBef>
                <a:spcPts val="480"/>
              </a:spcBef>
              <a:buClr>
                <a:srgbClr val="A1BECC"/>
              </a:buClr>
              <a:buSzPct val="100000"/>
              <a:buFont typeface="Varela Round"/>
              <a:buChar char="￮"/>
              <a:defRPr sz="2400">
                <a:solidFill>
                  <a:srgbClr val="617A86"/>
                </a:solidFill>
                <a:latin typeface="Varela Round"/>
                <a:ea typeface="Varela Round"/>
                <a:cs typeface="Varela Round"/>
                <a:sym typeface="Varela Round"/>
              </a:defRPr>
            </a:lvl3pPr>
            <a:lvl4pPr lvl="3" rtl="0">
              <a:spcBef>
                <a:spcPts val="360"/>
              </a:spcBef>
              <a:buClr>
                <a:srgbClr val="A1BECC"/>
              </a:buClr>
              <a:buSzPct val="100000"/>
              <a:buFont typeface="Varela Round"/>
              <a:defRPr sz="2400">
                <a:solidFill>
                  <a:srgbClr val="617A86"/>
                </a:solidFill>
                <a:latin typeface="Varela Round"/>
                <a:ea typeface="Varela Round"/>
                <a:cs typeface="Varela Round"/>
                <a:sym typeface="Varela Round"/>
              </a:defRPr>
            </a:lvl4pPr>
            <a:lvl5pPr lvl="4" rtl="0">
              <a:spcBef>
                <a:spcPts val="360"/>
              </a:spcBef>
              <a:buClr>
                <a:srgbClr val="A1BECC"/>
              </a:buClr>
              <a:buSzPct val="100000"/>
              <a:buFont typeface="Varela Round"/>
              <a:defRPr sz="2400">
                <a:solidFill>
                  <a:srgbClr val="617A86"/>
                </a:solidFill>
                <a:latin typeface="Varela Round"/>
                <a:ea typeface="Varela Round"/>
                <a:cs typeface="Varela Round"/>
                <a:sym typeface="Varela Round"/>
              </a:defRPr>
            </a:lvl5pPr>
            <a:lvl6pPr lvl="5" rtl="0">
              <a:spcBef>
                <a:spcPts val="360"/>
              </a:spcBef>
              <a:buClr>
                <a:srgbClr val="A1BECC"/>
              </a:buClr>
              <a:buSzPct val="100000"/>
              <a:buFont typeface="Varela Round"/>
              <a:defRPr sz="2400">
                <a:solidFill>
                  <a:srgbClr val="617A86"/>
                </a:solidFill>
                <a:latin typeface="Varela Round"/>
                <a:ea typeface="Varela Round"/>
                <a:cs typeface="Varela Round"/>
                <a:sym typeface="Varela Round"/>
              </a:defRPr>
            </a:lvl6pPr>
            <a:lvl7pPr lvl="6" rtl="0">
              <a:spcBef>
                <a:spcPts val="360"/>
              </a:spcBef>
              <a:buClr>
                <a:srgbClr val="A1BECC"/>
              </a:buClr>
              <a:buSzPct val="100000"/>
              <a:buFont typeface="Varela Round"/>
              <a:defRPr sz="2400">
                <a:solidFill>
                  <a:srgbClr val="617A86"/>
                </a:solidFill>
                <a:latin typeface="Varela Round"/>
                <a:ea typeface="Varela Round"/>
                <a:cs typeface="Varela Round"/>
                <a:sym typeface="Varela Round"/>
              </a:defRPr>
            </a:lvl7pPr>
            <a:lvl8pPr lvl="7" rtl="0">
              <a:spcBef>
                <a:spcPts val="360"/>
              </a:spcBef>
              <a:buClr>
                <a:srgbClr val="A1BECC"/>
              </a:buClr>
              <a:buSzPct val="100000"/>
              <a:buFont typeface="Varela Round"/>
              <a:defRPr sz="2400">
                <a:solidFill>
                  <a:srgbClr val="617A86"/>
                </a:solidFill>
                <a:latin typeface="Varela Round"/>
                <a:ea typeface="Varela Round"/>
                <a:cs typeface="Varela Round"/>
                <a:sym typeface="Varela Round"/>
              </a:defRPr>
            </a:lvl8pPr>
            <a:lvl9pPr lvl="8" rtl="0">
              <a:spcBef>
                <a:spcPts val="360"/>
              </a:spcBef>
              <a:buClr>
                <a:srgbClr val="A1BECC"/>
              </a:buClr>
              <a:buSzPct val="100000"/>
              <a:buFont typeface="Varela Round"/>
              <a:defRPr sz="2400">
                <a:solidFill>
                  <a:srgbClr val="617A86"/>
                </a:solidFill>
                <a:latin typeface="Varela Round"/>
                <a:ea typeface="Varela Round"/>
                <a:cs typeface="Varela Round"/>
                <a:sym typeface="Varela Round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66" r:id="rId1"/>
    <p:sldLayoutId id="2147483667" r:id="rId2"/>
    <p:sldLayoutId id="2147483668" r:id="rId3"/>
    <p:sldLayoutId id="2147483669" r:id="rId4"/>
    <p:sldLayoutId id="2147483670" r:id="rId5"/>
    <p:sldLayoutId id="2147483671" r:id="rId6"/>
    <p:sldLayoutId id="2147483672" r:id="rId7"/>
    <p:sldLayoutId id="2147483673" r:id="rId8"/>
    <p:sldLayoutId id="2147483674" r:id="rId9"/>
    <p:sldLayoutId id="2147483675" r:id="rId10"/>
    <p:sldLayoutId id="2147483676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1" Type="http://schemas.openxmlformats.org/officeDocument/2006/relationships/image" Target="../media/image8.jpg"/><Relationship Id="rId12" Type="http://schemas.openxmlformats.org/officeDocument/2006/relationships/image" Target="../media/image9.jpg"/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png"/><Relationship Id="rId4" Type="http://schemas.openxmlformats.org/officeDocument/2006/relationships/image" Target="../media/image2.png"/><Relationship Id="rId5" Type="http://schemas.openxmlformats.org/officeDocument/2006/relationships/hyperlink" Target="app.seesaw.me" TargetMode="External"/><Relationship Id="rId6" Type="http://schemas.openxmlformats.org/officeDocument/2006/relationships/image" Target="../media/image3.png"/><Relationship Id="rId7" Type="http://schemas.openxmlformats.org/officeDocument/2006/relationships/image" Target="../media/image4.png"/><Relationship Id="rId8" Type="http://schemas.openxmlformats.org/officeDocument/2006/relationships/image" Target="../media/image5.png"/><Relationship Id="rId9" Type="http://schemas.openxmlformats.org/officeDocument/2006/relationships/image" Target="../media/image6.png"/><Relationship Id="rId10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4" Type="http://schemas.openxmlformats.org/officeDocument/2006/relationships/image" Target="../media/image20.png"/><Relationship Id="rId1" Type="http://schemas.openxmlformats.org/officeDocument/2006/relationships/slideLayout" Target="../slideLayouts/slideLayout28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4" Type="http://schemas.openxmlformats.org/officeDocument/2006/relationships/image" Target="../media/image22.png"/><Relationship Id="rId1" Type="http://schemas.openxmlformats.org/officeDocument/2006/relationships/slideLayout" Target="../slideLayouts/slideLayout28.xml"/><Relationship Id="rId2" Type="http://schemas.openxmlformats.org/officeDocument/2006/relationships/notesSlide" Target="../notesSlides/notesSlide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4" Type="http://schemas.openxmlformats.org/officeDocument/2006/relationships/image" Target="../media/image22.png"/><Relationship Id="rId1" Type="http://schemas.openxmlformats.org/officeDocument/2006/relationships/slideLayout" Target="../slideLayouts/slideLayout28.xml"/><Relationship Id="rId2" Type="http://schemas.openxmlformats.org/officeDocument/2006/relationships/notesSlide" Target="../notesSlides/notesSlide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24.jp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4" Type="http://schemas.openxmlformats.org/officeDocument/2006/relationships/image" Target="../media/image26.jpg"/><Relationship Id="rId1" Type="http://schemas.openxmlformats.org/officeDocument/2006/relationships/slideLayout" Target="../slideLayouts/slideLayout28.xml"/><Relationship Id="rId2" Type="http://schemas.openxmlformats.org/officeDocument/2006/relationships/notesSlide" Target="../notesSlides/notesSlide1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4" Type="http://schemas.openxmlformats.org/officeDocument/2006/relationships/image" Target="../media/image27.jpg"/><Relationship Id="rId1" Type="http://schemas.openxmlformats.org/officeDocument/2006/relationships/slideLayout" Target="../slideLayouts/slideLayout28.xml"/><Relationship Id="rId2" Type="http://schemas.openxmlformats.org/officeDocument/2006/relationships/notesSlide" Target="../notesSlides/notesSlide1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4" Type="http://schemas.openxmlformats.org/officeDocument/2006/relationships/image" Target="../media/image28.jpg"/><Relationship Id="rId1" Type="http://schemas.openxmlformats.org/officeDocument/2006/relationships/slideLayout" Target="../slideLayouts/slideLayout28.xml"/><Relationship Id="rId2" Type="http://schemas.openxmlformats.org/officeDocument/2006/relationships/notesSlide" Target="../notesSlides/notesSlide18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29.jp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0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4" Type="http://schemas.openxmlformats.org/officeDocument/2006/relationships/image" Target="../media/image30.png"/><Relationship Id="rId5" Type="http://schemas.openxmlformats.org/officeDocument/2006/relationships/image" Target="../media/image25.png"/><Relationship Id="rId6" Type="http://schemas.openxmlformats.org/officeDocument/2006/relationships/image" Target="../media/image31.png"/><Relationship Id="rId7" Type="http://schemas.openxmlformats.org/officeDocument/2006/relationships/image" Target="../media/image14.png"/><Relationship Id="rId1" Type="http://schemas.openxmlformats.org/officeDocument/2006/relationships/slideLayout" Target="../slideLayouts/slideLayout25.xml"/><Relationship Id="rId2" Type="http://schemas.openxmlformats.org/officeDocument/2006/relationships/notesSlide" Target="../notesSlides/notesSlide20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Relationship Id="rId2" Type="http://schemas.openxmlformats.org/officeDocument/2006/relationships/notesSlide" Target="../notesSlides/notesSlide21.xml"/><Relationship Id="rId3" Type="http://schemas.openxmlformats.org/officeDocument/2006/relationships/image" Target="../media/image32.jp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Relationship Id="rId2" Type="http://schemas.openxmlformats.org/officeDocument/2006/relationships/notesSlide" Target="../notesSlides/notesSlide22.xml"/><Relationship Id="rId3" Type="http://schemas.openxmlformats.org/officeDocument/2006/relationships/image" Target="../media/image33.jp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4" Type="http://schemas.openxmlformats.org/officeDocument/2006/relationships/hyperlink" Target="https://app.seesaw.me/pages/shared_item?item_id=item.1ee6ae0b-3271-4b96-9c57-356d2f41f2cb&amp;share_token=EaaSC5UMTwSkw2YNmTRbmA&amp;mode=share" TargetMode="External"/><Relationship Id="rId5" Type="http://schemas.openxmlformats.org/officeDocument/2006/relationships/hyperlink" Target="https://app.seesaw.me/pages/shared_item?item_id=item.a5bb1841-7f53-4e06-978a-92c532053719&amp;share_token=Mtmkdr13Q-2RVOHhK4-7pQ&amp;mode=share" TargetMode="External"/><Relationship Id="rId6" Type="http://schemas.openxmlformats.org/officeDocument/2006/relationships/hyperlink" Target="https://app.seesaw.me/pages/shared_item?item_id=item.eaa7a75a-1f3b-4f2d-958a-0d6a3abfc321&amp;share_token=nZn_XZ2aQfO9ZwaQkiwOCg&amp;mode=share" TargetMode="External"/><Relationship Id="rId7" Type="http://schemas.openxmlformats.org/officeDocument/2006/relationships/image" Target="../media/image35.png"/><Relationship Id="rId8" Type="http://schemas.openxmlformats.org/officeDocument/2006/relationships/image" Target="../media/image36.jpg"/><Relationship Id="rId9" Type="http://schemas.openxmlformats.org/officeDocument/2006/relationships/hyperlink" Target="https://app.seesaw.me/pages/shared_item?item_id=item.2596dba8-6df9-47cb-b05b-249cf3a7fea7&amp;share_token=F2g5sf1PSbSN7SCaX-EFvg&amp;mode=share" TargetMode="External"/><Relationship Id="rId10" Type="http://schemas.openxmlformats.org/officeDocument/2006/relationships/image" Target="../media/image37.jpg"/><Relationship Id="rId1" Type="http://schemas.openxmlformats.org/officeDocument/2006/relationships/slideLayout" Target="../slideLayouts/slideLayout28.xml"/><Relationship Id="rId2" Type="http://schemas.openxmlformats.org/officeDocument/2006/relationships/notesSlide" Target="../notesSlides/notesSlide2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hyperlink" Target="https://app.seesaw.me/pages/shared_item?item_id=item.e7a41ece-b42f-4e5e-9da9-95d7083d0a6e&amp;share_token=8PXek333QZinqDbP4C6NgA&amp;mode=share" TargetMode="External"/><Relationship Id="rId4" Type="http://schemas.openxmlformats.org/officeDocument/2006/relationships/hyperlink" Target="https://app.seesaw.me/pages/shared_item?item_id=item.6ef19d41-e81b-4aad-a2fa-6c84f28f26e0&amp;share_token=Ovl8zI1NRbGViWP_IBk_JA&amp;mode=share" TargetMode="External"/><Relationship Id="rId5" Type="http://schemas.openxmlformats.org/officeDocument/2006/relationships/hyperlink" Target="https://app.seesaw.me/pages/shared_item?item_id=item.9d583128-3e5e-4394-8450-dd2fb5e6f680&amp;share_token=D2yNa4JvQgOf01m5YnuXfg&amp;mode=share" TargetMode="External"/><Relationship Id="rId6" Type="http://schemas.openxmlformats.org/officeDocument/2006/relationships/image" Target="../media/image38.png"/><Relationship Id="rId7" Type="http://schemas.openxmlformats.org/officeDocument/2006/relationships/image" Target="../media/image39.png"/><Relationship Id="rId8" Type="http://schemas.openxmlformats.org/officeDocument/2006/relationships/image" Target="../media/image40.png"/><Relationship Id="rId9" Type="http://schemas.openxmlformats.org/officeDocument/2006/relationships/hyperlink" Target="https://app.seesaw.me/pages/shared_item?item_id=item.f1359f37-21e9-4a19-9505-7cec84d36450&amp;share_token=iUyqRvHjR26tQdNuJuCAPA&amp;mode=share" TargetMode="External"/><Relationship Id="rId10" Type="http://schemas.openxmlformats.org/officeDocument/2006/relationships/image" Target="../media/image41.png"/><Relationship Id="rId1" Type="http://schemas.openxmlformats.org/officeDocument/2006/relationships/slideLayout" Target="../slideLayouts/slideLayout28.xml"/><Relationship Id="rId2" Type="http://schemas.openxmlformats.org/officeDocument/2006/relationships/notesSlide" Target="../notesSlides/notesSlide2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hyperlink" Target="https://app.seesaw.me/pages/shared_item?item_id=item.5b61ebcd-a169-45ef-82e4-ac3108d65d89&amp;share_token=3sZYvOJsQC27SpvABG7Hyw&amp;mode=share" TargetMode="External"/><Relationship Id="rId4" Type="http://schemas.openxmlformats.org/officeDocument/2006/relationships/image" Target="../media/image42.png"/><Relationship Id="rId5" Type="http://schemas.openxmlformats.org/officeDocument/2006/relationships/image" Target="../media/image43.png"/><Relationship Id="rId6" Type="http://schemas.openxmlformats.org/officeDocument/2006/relationships/hyperlink" Target="https://app.seesaw.me/pages/shared_item?item_id=item.a46b0233-86cb-4abc-956e-970910e9c9c3&amp;share_token=dM2z0EMBRuKzNZ-iMxidoQ&amp;mode=share" TargetMode="External"/><Relationship Id="rId7" Type="http://schemas.openxmlformats.org/officeDocument/2006/relationships/image" Target="../media/image44.png"/><Relationship Id="rId8" Type="http://schemas.openxmlformats.org/officeDocument/2006/relationships/hyperlink" Target="https://app.seesaw.me/pages/shared_item?item_id=item.ad86128c-cde2-43e3-acf9-e6bc67ae1791&amp;share_token=Bpdf5YoYTbKyQnuRaNDIlw&amp;mode=share" TargetMode="External"/><Relationship Id="rId1" Type="http://schemas.openxmlformats.org/officeDocument/2006/relationships/slideLayout" Target="../slideLayouts/slideLayout28.xml"/><Relationship Id="rId2" Type="http://schemas.openxmlformats.org/officeDocument/2006/relationships/notesSlide" Target="../notesSlides/notesSlide25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4" Type="http://schemas.openxmlformats.org/officeDocument/2006/relationships/image" Target="../media/image46.png"/><Relationship Id="rId1" Type="http://schemas.openxmlformats.org/officeDocument/2006/relationships/slideLayout" Target="../slideLayouts/slideLayout27.xml"/><Relationship Id="rId2" Type="http://schemas.openxmlformats.org/officeDocument/2006/relationships/notesSlide" Target="../notesSlides/notesSlide26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4" Type="http://schemas.openxmlformats.org/officeDocument/2006/relationships/hyperlink" Target="https://app.seesaw.me/pages/shared_item?item_id=item.e0921939-6af4-416e-9561-eb0928b54540&amp;share_token=U7hiKUAvRnacA8S0AtaqkA&amp;mode=share" TargetMode="External"/><Relationship Id="rId5" Type="http://schemas.openxmlformats.org/officeDocument/2006/relationships/image" Target="../media/image47.png"/><Relationship Id="rId6" Type="http://schemas.openxmlformats.org/officeDocument/2006/relationships/hyperlink" Target="https://app.seesaw.me/pages/shared_item?item_id=item.fb5b6d0b-148e-454d-8ccb-8ba142eb4eb1&amp;share_token=LdW857CRTE6s1UGt-GpSVw&amp;mode=share" TargetMode="External"/><Relationship Id="rId7" Type="http://schemas.openxmlformats.org/officeDocument/2006/relationships/image" Target="../media/image48.png"/><Relationship Id="rId8" Type="http://schemas.openxmlformats.org/officeDocument/2006/relationships/image" Target="../media/image49.png"/><Relationship Id="rId1" Type="http://schemas.openxmlformats.org/officeDocument/2006/relationships/slideLayout" Target="../slideLayouts/slideLayout28.xml"/><Relationship Id="rId2" Type="http://schemas.openxmlformats.org/officeDocument/2006/relationships/notesSlide" Target="../notesSlides/notesSlide2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Relationship Id="rId2" Type="http://schemas.openxmlformats.org/officeDocument/2006/relationships/notesSlide" Target="../notesSlides/notesSlide28.xml"/><Relationship Id="rId3" Type="http://schemas.openxmlformats.org/officeDocument/2006/relationships/image" Target="../media/image50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4" Type="http://schemas.openxmlformats.org/officeDocument/2006/relationships/image" Target="../media/image51.png"/><Relationship Id="rId5" Type="http://schemas.openxmlformats.org/officeDocument/2006/relationships/image" Target="../media/image52.png"/><Relationship Id="rId6" Type="http://schemas.openxmlformats.org/officeDocument/2006/relationships/image" Target="../media/image50.png"/><Relationship Id="rId1" Type="http://schemas.openxmlformats.org/officeDocument/2006/relationships/slideLayout" Target="../slideLayouts/slideLayout28.xml"/><Relationship Id="rId2" Type="http://schemas.openxmlformats.org/officeDocument/2006/relationships/notesSlide" Target="../notesSlides/notesSlide29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Relationship Id="rId2" Type="http://schemas.openxmlformats.org/officeDocument/2006/relationships/notesSlide" Target="../notesSlides/notesSlide3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Relationship Id="rId2" Type="http://schemas.openxmlformats.org/officeDocument/2006/relationships/notesSlide" Target="../notesSlides/notesSlide30.xml"/><Relationship Id="rId3" Type="http://schemas.openxmlformats.org/officeDocument/2006/relationships/image" Target="../media/image53.jp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hyperlink" Target="https://docs.google.com/document/d/1y7Sy3I3QGkf4cscpQSzuAKCLyVgyJTFW2Waw3nl5VXU/edit?usp=sharing" TargetMode="External"/><Relationship Id="rId4" Type="http://schemas.openxmlformats.org/officeDocument/2006/relationships/hyperlink" Target="https://youtu.be/z8fjqX49apo" TargetMode="External"/><Relationship Id="rId5" Type="http://schemas.openxmlformats.org/officeDocument/2006/relationships/hyperlink" Target="https://www.youtube.com/watch?v=aRYp5AMCylk" TargetMode="External"/><Relationship Id="rId6" Type="http://schemas.openxmlformats.org/officeDocument/2006/relationships/image" Target="../media/image54.png"/><Relationship Id="rId7" Type="http://schemas.openxmlformats.org/officeDocument/2006/relationships/hyperlink" Target="https://www.youtube.com/watch?v=z8fjqX49apo" TargetMode="External"/><Relationship Id="rId8" Type="http://schemas.openxmlformats.org/officeDocument/2006/relationships/image" Target="../media/image55.png"/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3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4" Type="http://schemas.openxmlformats.org/officeDocument/2006/relationships/image" Target="../media/image57.png"/><Relationship Id="rId5" Type="http://schemas.openxmlformats.org/officeDocument/2006/relationships/hyperlink" Target="http://www.wordclouds.com/" TargetMode="External"/><Relationship Id="rId6" Type="http://schemas.openxmlformats.org/officeDocument/2006/relationships/image" Target="../media/image58.png"/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3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4" Type="http://schemas.openxmlformats.org/officeDocument/2006/relationships/hyperlink" Target="http://help.seesaw.me/hc/en-us/articles/204087419-How-to-Setup-and-Use-Folders" TargetMode="External"/><Relationship Id="rId5" Type="http://schemas.openxmlformats.org/officeDocument/2006/relationships/hyperlink" Target="https://www.youtube.com/watch?v=4psrUZlezaU&amp;feature=youtu.be" TargetMode="External"/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33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4" Type="http://schemas.openxmlformats.org/officeDocument/2006/relationships/image" Target="../media/image61.png"/><Relationship Id="rId5" Type="http://schemas.openxmlformats.org/officeDocument/2006/relationships/hyperlink" Target="http://help.seesaw.me/hc/en-us/articles/204910545-What-apps-is-Seesaw-compatible-with-" TargetMode="External"/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34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Relationship Id="rId2" Type="http://schemas.openxmlformats.org/officeDocument/2006/relationships/notesSlide" Target="../notesSlides/notesSlide35.xml"/><Relationship Id="rId3" Type="http://schemas.openxmlformats.org/officeDocument/2006/relationships/image" Target="../media/image62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hyperlink" Target="http://web.seesaw.me/teacher-resources" TargetMode="External"/><Relationship Id="rId4" Type="http://schemas.openxmlformats.org/officeDocument/2006/relationships/image" Target="../media/image63.png"/><Relationship Id="rId1" Type="http://schemas.openxmlformats.org/officeDocument/2006/relationships/slideLayout" Target="../slideLayouts/slideLayout22.xml"/><Relationship Id="rId2" Type="http://schemas.openxmlformats.org/officeDocument/2006/relationships/notesSlide" Target="../notesSlides/notesSlide36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hyperlink" Target="http://help.seesaw.me/hc/en-us/articles/205565209-Seesaw-Student-Challenge-Intro-Lesson-Plan" TargetMode="External"/><Relationship Id="rId4" Type="http://schemas.openxmlformats.org/officeDocument/2006/relationships/hyperlink" Target="http://help.seesaw.me/hc/en-us/articles/207709973-PD-in-Your-PJs-Schedule" TargetMode="External"/><Relationship Id="rId5" Type="http://schemas.openxmlformats.org/officeDocument/2006/relationships/hyperlink" Target="http://help.seesaw.me/hc/en-us/sections/201806403-PD-in-Your-PJs-Recordings" TargetMode="External"/><Relationship Id="rId6" Type="http://schemas.openxmlformats.org/officeDocument/2006/relationships/hyperlink" Target="http://help.seesaw.me/hc/en-us/categories/200377865-Tutorial-Videos" TargetMode="External"/><Relationship Id="rId7" Type="http://schemas.openxmlformats.org/officeDocument/2006/relationships/image" Target="../media/image64.png"/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3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hyperlink" Target="https://docs.google.com/document/d/1Zt5HQ8ZD4WJUVXBVBMg9jVRjF7Uk-HKbRpZTafmhzdI/edit?usp=sharing" TargetMode="External"/><Relationship Id="rId4" Type="http://schemas.openxmlformats.org/officeDocument/2006/relationships/image" Target="../media/image65.png"/><Relationship Id="rId5" Type="http://schemas.openxmlformats.org/officeDocument/2006/relationships/image" Target="../media/image66.png"/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8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Relationship Id="rId2" Type="http://schemas.openxmlformats.org/officeDocument/2006/relationships/notesSlide" Target="../notesSlides/notesSlide39.xml"/><Relationship Id="rId3" Type="http://schemas.openxmlformats.org/officeDocument/2006/relationships/image" Target="../media/image6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4" Type="http://schemas.openxmlformats.org/officeDocument/2006/relationships/hyperlink" Target="http://youtube.com/v/LbADgksW2L8" TargetMode="External"/><Relationship Id="rId5" Type="http://schemas.openxmlformats.org/officeDocument/2006/relationships/image" Target="../media/image12.jpg"/><Relationship Id="rId6" Type="http://schemas.openxmlformats.org/officeDocument/2006/relationships/hyperlink" Target="https://www.youtube.com/watch?v=LbADgksW2L8" TargetMode="External"/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4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Relationship Id="rId2" Type="http://schemas.openxmlformats.org/officeDocument/2006/relationships/notesSlide" Target="../notesSlides/notesSlide40.xml"/><Relationship Id="rId3" Type="http://schemas.openxmlformats.org/officeDocument/2006/relationships/image" Target="../media/image14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g"/><Relationship Id="rId4" Type="http://schemas.openxmlformats.org/officeDocument/2006/relationships/image" Target="../media/image69.png"/><Relationship Id="rId1" Type="http://schemas.openxmlformats.org/officeDocument/2006/relationships/slideLayout" Target="../slideLayouts/slideLayout27.xml"/><Relationship Id="rId2" Type="http://schemas.openxmlformats.org/officeDocument/2006/relationships/notesSlide" Target="../notesSlides/notesSlide41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Relationship Id="rId2" Type="http://schemas.openxmlformats.org/officeDocument/2006/relationships/notesSlide" Target="../notesSlides/notesSlide42.xml"/><Relationship Id="rId3" Type="http://schemas.openxmlformats.org/officeDocument/2006/relationships/image" Target="../media/image70.jpg"/></Relationships>
</file>

<file path=ppt/slides/_rels/slide43.xml.rels><?xml version="1.0" encoding="UTF-8" standalone="yes"?>
<Relationships xmlns="http://schemas.openxmlformats.org/package/2006/relationships"><Relationship Id="rId11" Type="http://schemas.openxmlformats.org/officeDocument/2006/relationships/hyperlink" Target="https://app.seesaw.me/pages/shared_item?item_id=item.eaa7a75a-1f3b-4f2d-958a-0d6a3abfc321&amp;share_token=nZn_XZ2aQfO9ZwaQkiwOCg&amp;mode=share" TargetMode="External"/><Relationship Id="rId12" Type="http://schemas.openxmlformats.org/officeDocument/2006/relationships/hyperlink" Target="https://app.seesaw.me/pages/shared_item?item_id=item.2596dba8-6df9-47cb-b05b-249cf3a7fea7&amp;share_token=F2g5sf1PSbSN7SCaX-EFvg&amp;mode=share" TargetMode="External"/><Relationship Id="rId13" Type="http://schemas.openxmlformats.org/officeDocument/2006/relationships/hyperlink" Target="https://app.seesaw.me/pages/shared_item?item_id=item.e3882870-66ee-4503-b581-070bb96eca1d&amp;share_token=9Tk45M9gQgyKUXNRt9kAmA&amp;mode=share" TargetMode="External"/><Relationship Id="rId14" Type="http://schemas.openxmlformats.org/officeDocument/2006/relationships/image" Target="../media/image36.jpg"/><Relationship Id="rId15" Type="http://schemas.openxmlformats.org/officeDocument/2006/relationships/image" Target="../media/image71.png"/><Relationship Id="rId16" Type="http://schemas.openxmlformats.org/officeDocument/2006/relationships/image" Target="../media/image37.jpg"/><Relationship Id="rId17" Type="http://schemas.openxmlformats.org/officeDocument/2006/relationships/image" Target="../media/image72.jpg"/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3.xml"/><Relationship Id="rId3" Type="http://schemas.openxmlformats.org/officeDocument/2006/relationships/hyperlink" Target="https://app.seesaw.me/pages/shared_item?item_id=item.a3addff8-25b9-4ae8-8c59-9698c9e05239&amp;share_token=6HGpq7ZzT5GaLy3mdSNRgA&amp;mode=share" TargetMode="External"/><Relationship Id="rId4" Type="http://schemas.openxmlformats.org/officeDocument/2006/relationships/hyperlink" Target="https://app.seesaw.me/pages/shared_item?item_id=item.907ce5e7-8d05-44c9-a5cc-c272c07cebeb&amp;share_token=IJJFVKPmR3ad1Ylo7mjnpA&amp;mode=share" TargetMode="External"/><Relationship Id="rId5" Type="http://schemas.openxmlformats.org/officeDocument/2006/relationships/hyperlink" Target="https://app.seesaw.me/pages/shared_item?item_id=item.cbf9c2e4-5d9b-48d0-9a07-02013383b7d2&amp;share_token=bjjCGQTeQ8OEEMYQHTYRaA&amp;mode=share" TargetMode="External"/><Relationship Id="rId6" Type="http://schemas.openxmlformats.org/officeDocument/2006/relationships/hyperlink" Target="https://app.seesaw.me/pages/shared_item?item_id=item.98fdf01f-dda0-4174-adac-f04afc3b1f96&amp;share_token=yX23h8PcTlyDYEbXI6We_w&amp;mode=share" TargetMode="External"/><Relationship Id="rId7" Type="http://schemas.openxmlformats.org/officeDocument/2006/relationships/hyperlink" Target="https://app.seesaw.me/pages/shared_item?item_id=item.a5bb1841-7f53-4e06-978a-92c532053719&amp;share_token=Mtmkdr13Q-2RVOHhK4-7pQ&amp;mode=share" TargetMode="External"/><Relationship Id="rId8" Type="http://schemas.openxmlformats.org/officeDocument/2006/relationships/hyperlink" Target="https://app.seesaw.me/pages/shared_item?item_id=item.82b835a5-dc6c-4634-b7d6-82afc80b41f5&amp;share_token=RUdjhRE3TB-WrvGEuY8j7w&amp;mode=share" TargetMode="External"/><Relationship Id="rId9" Type="http://schemas.openxmlformats.org/officeDocument/2006/relationships/hyperlink" Target="https://app.seesaw.me/pages/shared_item?item_id=item.08c1a2b8-2cfb-47e7-a940-55eb56fe9109&amp;share_token=affSz_kxQ4OuJDRyVNT4AQ&amp;mode=share" TargetMode="External"/><Relationship Id="rId10" Type="http://schemas.openxmlformats.org/officeDocument/2006/relationships/hyperlink" Target="https://app.seesaw.me/pages/shared_item?item_id=item.733190d6-9c1c-40c0-891e-d47a445a8735&amp;share_token=6sYbuGVYTaudDMcXYlD6Vg&amp;mode=share" TargetMode="External"/></Relationships>
</file>

<file path=ppt/slides/_rels/slide44.xml.rels><?xml version="1.0" encoding="UTF-8" standalone="yes"?>
<Relationships xmlns="http://schemas.openxmlformats.org/package/2006/relationships"><Relationship Id="rId11" Type="http://schemas.openxmlformats.org/officeDocument/2006/relationships/image" Target="../media/image74.png"/><Relationship Id="rId12" Type="http://schemas.openxmlformats.org/officeDocument/2006/relationships/image" Target="../media/image39.png"/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4.xml"/><Relationship Id="rId3" Type="http://schemas.openxmlformats.org/officeDocument/2006/relationships/hyperlink" Target="https://app.seesaw.me/pages/shared_item?item_id=item.89f89543-0db6-4a4e-86e7-61e2b794ba7c&amp;share_token=SitiTUx4QFCkuBaZBHup8A&amp;mode=share" TargetMode="External"/><Relationship Id="rId4" Type="http://schemas.openxmlformats.org/officeDocument/2006/relationships/hyperlink" Target="https://app.seesaw.me/pages/shared_item?item_id=item.746baeb0-e8d7-4c0f-b1c4-1e5cc29ab506&amp;share_token=6kzgUaQFT5iwwSvsqW5kJg&amp;mode=share" TargetMode="External"/><Relationship Id="rId5" Type="http://schemas.openxmlformats.org/officeDocument/2006/relationships/hyperlink" Target="https://app.seesaw.me/pages/shared_item?item_id=item.a46b0233-86cb-4abc-956e-970910e9c9c3&amp;share_token=dM2z0EMBRuKzNZ-iMxidoQ&amp;mode=share" TargetMode="External"/><Relationship Id="rId6" Type="http://schemas.openxmlformats.org/officeDocument/2006/relationships/hyperlink" Target="https://app.seesaw.me/pages/shared_item?item_id=item.0537e4ae-854c-4d67-b59c-792b26c97246&amp;share_token=3ZnjPLOxR5aoJA4RcweX2g&amp;mode=share" TargetMode="External"/><Relationship Id="rId7" Type="http://schemas.openxmlformats.org/officeDocument/2006/relationships/hyperlink" Target="https://app.seesaw.me/pages/shared_item?item_id=item.804b9f7e-0658-4387-98df-681a3700691b&amp;share_token=uJKJUg-aQya5_aDsCnyb4w&amp;mode=share" TargetMode="External"/><Relationship Id="rId8" Type="http://schemas.openxmlformats.org/officeDocument/2006/relationships/hyperlink" Target="https://app.seesaw.me/pages/shared_item?item_id=item.6ef19d41-e81b-4aad-a2fa-6c84f28f26e0&amp;share_token=Ovl8zI1NRbGViWP_IBk_JA&amp;mode=share" TargetMode="External"/><Relationship Id="rId9" Type="http://schemas.openxmlformats.org/officeDocument/2006/relationships/hyperlink" Target="https://app.seesaw.me/pages/shared_item?item_id=item.00e58e73-1a39-4a05-a560-afbebe111b86&amp;share_token=PQFbhcGpSvOULmyUvTMOJQ&amp;mode=share" TargetMode="External"/><Relationship Id="rId10" Type="http://schemas.openxmlformats.org/officeDocument/2006/relationships/image" Target="../media/image73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hyperlink" Target="https://app.seesaw.me/pages/shared_item?item_id=item.9d583128-3e5e-4394-8450-dd2fb5e6f680&amp;share_token=D2yNa4JvQgOf01m5YnuXfg&amp;mode=share" TargetMode="External"/><Relationship Id="rId4" Type="http://schemas.openxmlformats.org/officeDocument/2006/relationships/hyperlink" Target="https://app.seesaw.me/pages/shared_item?item_id=item.c103da2b-b85f-498b-8447-3d928f5a37a9&amp;share_token=GLp4Pc7QSNyeNiTXA98Vvg&amp;mode=share" TargetMode="External"/><Relationship Id="rId5" Type="http://schemas.openxmlformats.org/officeDocument/2006/relationships/hyperlink" Target="https://app.seesaw.me/pages/shared_item?item_id=item.b9760287-df48-4f44-a70b-162cec863e59&amp;share_token=wtyyRutdQrOG8J8Z5LRnTg&amp;mode=share" TargetMode="External"/><Relationship Id="rId6" Type="http://schemas.openxmlformats.org/officeDocument/2006/relationships/hyperlink" Target="https://app.seesaw.me/pages/shared_item?item_id=item.5b61ebcd-a169-45ef-82e4-ac3108d65d89&amp;share_token=3sZYvOJsQC27SpvABG7Hyw&amp;mode=share" TargetMode="External"/><Relationship Id="rId7" Type="http://schemas.openxmlformats.org/officeDocument/2006/relationships/image" Target="../media/image75.jpg"/><Relationship Id="rId8" Type="http://schemas.openxmlformats.org/officeDocument/2006/relationships/image" Target="../media/image76.jpg"/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5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Relationship Id="rId2" Type="http://schemas.openxmlformats.org/officeDocument/2006/relationships/notesSlide" Target="../notesSlides/notesSlide46.xml"/><Relationship Id="rId3" Type="http://schemas.openxmlformats.org/officeDocument/2006/relationships/hyperlink" Target="http://www.slidescarnival.com/" TargetMode="Externa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4" Type="http://schemas.openxmlformats.org/officeDocument/2006/relationships/image" Target="../media/image15.jpg"/><Relationship Id="rId1" Type="http://schemas.openxmlformats.org/officeDocument/2006/relationships/slideLayout" Target="../slideLayouts/slideLayout19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4" Type="http://schemas.openxmlformats.org/officeDocument/2006/relationships/image" Target="../media/image17.png"/><Relationship Id="rId1" Type="http://schemas.openxmlformats.org/officeDocument/2006/relationships/slideLayout" Target="../slideLayouts/slideLayout28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3" name="Shape 25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890943" y="422818"/>
            <a:ext cx="1327611" cy="812798"/>
          </a:xfrm>
          <a:prstGeom prst="rect">
            <a:avLst/>
          </a:prstGeom>
          <a:noFill/>
          <a:ln>
            <a:noFill/>
          </a:ln>
        </p:spPr>
      </p:pic>
      <p:pic>
        <p:nvPicPr>
          <p:cNvPr id="254" name="Shape 25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043749" y="1105506"/>
            <a:ext cx="3021992" cy="881868"/>
          </a:xfrm>
          <a:prstGeom prst="rect">
            <a:avLst/>
          </a:prstGeom>
          <a:noFill/>
          <a:ln>
            <a:noFill/>
          </a:ln>
        </p:spPr>
      </p:pic>
      <p:sp>
        <p:nvSpPr>
          <p:cNvPr id="255" name="Shape 255"/>
          <p:cNvSpPr txBox="1"/>
          <p:nvPr/>
        </p:nvSpPr>
        <p:spPr>
          <a:xfrm>
            <a:off x="1058550" y="1947775"/>
            <a:ext cx="6992400" cy="8127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 algn="ctr" rtl="0">
              <a:spcBef>
                <a:spcPts val="0"/>
              </a:spcBef>
              <a:buNone/>
            </a:pPr>
            <a:r>
              <a:rPr lang="en" sz="3600">
                <a:latin typeface="Open Sans"/>
                <a:ea typeface="Open Sans"/>
                <a:cs typeface="Open Sans"/>
                <a:sym typeface="Open Sans"/>
              </a:rPr>
              <a:t>Interactive Learning Session</a:t>
            </a:r>
          </a:p>
          <a:p>
            <a:pPr lvl="0" algn="ctr" rtl="0">
              <a:spcBef>
                <a:spcPts val="0"/>
              </a:spcBef>
              <a:buNone/>
            </a:pPr>
            <a:endParaRPr sz="3600">
              <a:latin typeface="Open Sans"/>
              <a:ea typeface="Open Sans"/>
              <a:cs typeface="Open Sans"/>
              <a:sym typeface="Open Sans"/>
            </a:endParaRPr>
          </a:p>
          <a:p>
            <a:pPr lvl="0" algn="ctr" rtl="0">
              <a:spcBef>
                <a:spcPts val="0"/>
              </a:spcBef>
              <a:buNone/>
            </a:pPr>
            <a:r>
              <a:rPr lang="en" sz="2400">
                <a:solidFill>
                  <a:srgbClr val="999999"/>
                </a:solidFill>
                <a:latin typeface="Open Sans"/>
                <a:ea typeface="Open Sans"/>
                <a:cs typeface="Open Sans"/>
                <a:sym typeface="Open Sans"/>
              </a:rPr>
              <a:t>Please download Seesaw: The Learning Journal</a:t>
            </a:r>
          </a:p>
          <a:p>
            <a:pPr lvl="0" algn="ctr" rtl="0">
              <a:spcBef>
                <a:spcPts val="0"/>
              </a:spcBef>
              <a:buNone/>
            </a:pPr>
            <a:r>
              <a:rPr lang="en" sz="2400">
                <a:solidFill>
                  <a:srgbClr val="999999"/>
                </a:solidFill>
                <a:latin typeface="Open Sans"/>
                <a:ea typeface="Open Sans"/>
                <a:cs typeface="Open Sans"/>
                <a:sym typeface="Open Sans"/>
              </a:rPr>
              <a:t> or go to </a:t>
            </a:r>
            <a:r>
              <a:rPr lang="en" sz="2400" u="sng">
                <a:solidFill>
                  <a:schemeClr val="hlink"/>
                </a:solidFill>
                <a:latin typeface="Open Sans"/>
                <a:ea typeface="Open Sans"/>
                <a:cs typeface="Open Sans"/>
                <a:sym typeface="Open Sans"/>
                <a:hlinkClick r:id="rId5"/>
              </a:rPr>
              <a:t>app.seesaw.me</a:t>
            </a:r>
          </a:p>
          <a:p>
            <a:pPr lvl="0" algn="l" rtl="0">
              <a:spcBef>
                <a:spcPts val="0"/>
              </a:spcBef>
              <a:buNone/>
            </a:pPr>
            <a:endParaRPr sz="2400">
              <a:solidFill>
                <a:srgbClr val="666666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pic>
        <p:nvPicPr>
          <p:cNvPr id="256" name="Shape 256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2984622" y="4157056"/>
            <a:ext cx="683934" cy="6839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57" name="Shape 257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2081549" y="4123468"/>
            <a:ext cx="683934" cy="6839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58" name="Shape 258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3890945" y="4157056"/>
            <a:ext cx="683934" cy="6839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59" name="Shape 259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4797262" y="4157056"/>
            <a:ext cx="683934" cy="6839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60" name="Shape 260" descr="seesaw-class-rounded.png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8050950" y="3024825"/>
            <a:ext cx="812800" cy="8128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61" name="Shape 261"/>
          <p:cNvPicPr preferRelativeResize="0"/>
          <p:nvPr/>
        </p:nvPicPr>
        <p:blipFill>
          <a:blip r:embed="rId11">
            <a:alphaModFix/>
          </a:blip>
          <a:stretch>
            <a:fillRect/>
          </a:stretch>
        </p:blipFill>
        <p:spPr>
          <a:xfrm>
            <a:off x="5703597" y="4315587"/>
            <a:ext cx="1149926" cy="299699"/>
          </a:xfrm>
          <a:prstGeom prst="rect">
            <a:avLst/>
          </a:prstGeom>
          <a:noFill/>
          <a:ln>
            <a:noFill/>
          </a:ln>
        </p:spPr>
      </p:pic>
      <p:pic>
        <p:nvPicPr>
          <p:cNvPr id="262" name="Shape 262"/>
          <p:cNvPicPr preferRelativeResize="0"/>
          <p:nvPr/>
        </p:nvPicPr>
        <p:blipFill>
          <a:blip r:embed="rId12">
            <a:alphaModFix/>
          </a:blip>
          <a:stretch>
            <a:fillRect/>
          </a:stretch>
        </p:blipFill>
        <p:spPr>
          <a:xfrm>
            <a:off x="1058549" y="172625"/>
            <a:ext cx="1683924" cy="16924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9" name="Shape 349"/>
          <p:cNvSpPr txBox="1"/>
          <p:nvPr/>
        </p:nvSpPr>
        <p:spPr>
          <a:xfrm>
            <a:off x="1198937" y="866775"/>
            <a:ext cx="6746100" cy="1695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 algn="ctr" rtl="0">
              <a:spcBef>
                <a:spcPts val="0"/>
              </a:spcBef>
              <a:buNone/>
            </a:pPr>
            <a:r>
              <a:rPr lang="en" sz="3600" b="1">
                <a:solidFill>
                  <a:srgbClr val="0000FF"/>
                </a:solidFill>
                <a:latin typeface="Nixie One"/>
                <a:ea typeface="Nixie One"/>
                <a:cs typeface="Nixie One"/>
                <a:sym typeface="Nixie One"/>
              </a:rPr>
              <a:t>Project 1</a:t>
            </a:r>
          </a:p>
          <a:p>
            <a:pPr lvl="0" algn="ctr" rtl="0">
              <a:spcBef>
                <a:spcPts val="0"/>
              </a:spcBef>
              <a:buNone/>
            </a:pPr>
            <a:r>
              <a:rPr lang="en" sz="3600" b="1">
                <a:solidFill>
                  <a:srgbClr val="0000FF"/>
                </a:solidFill>
                <a:latin typeface="Nixie One"/>
                <a:ea typeface="Nixie One"/>
                <a:cs typeface="Nixie One"/>
                <a:sym typeface="Nixie One"/>
              </a:rPr>
              <a:t>Sign-in and Add a Photo</a:t>
            </a:r>
          </a:p>
        </p:txBody>
      </p:sp>
      <p:pic>
        <p:nvPicPr>
          <p:cNvPr id="350" name="Shape 350" descr="photo_icon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071925" y="2427512"/>
            <a:ext cx="1000125" cy="942975"/>
          </a:xfrm>
          <a:prstGeom prst="rect">
            <a:avLst/>
          </a:prstGeom>
          <a:noFill/>
          <a:ln w="38100" cap="flat" cmpd="sng">
            <a:solidFill>
              <a:srgbClr val="6FA8DC"/>
            </a:solidFill>
            <a:prstDash val="solid"/>
            <a:round/>
            <a:headEnd type="none" w="med" len="med"/>
            <a:tailEnd type="none" w="med" len="med"/>
          </a:ln>
        </p:spPr>
      </p:pic>
      <p:sp>
        <p:nvSpPr>
          <p:cNvPr id="351" name="Shape 351"/>
          <p:cNvSpPr txBox="1"/>
          <p:nvPr/>
        </p:nvSpPr>
        <p:spPr>
          <a:xfrm>
            <a:off x="1161150" y="3532475"/>
            <a:ext cx="6821700" cy="12249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 algn="ctr" rtl="0">
              <a:spcBef>
                <a:spcPts val="0"/>
              </a:spcBef>
              <a:buNone/>
            </a:pPr>
            <a:r>
              <a:rPr lang="en" sz="3600" b="1">
                <a:solidFill>
                  <a:srgbClr val="B7B7B7"/>
                </a:solidFill>
                <a:latin typeface="Nixie One"/>
                <a:ea typeface="Nixie One"/>
                <a:cs typeface="Nixie One"/>
                <a:sym typeface="Nixie One"/>
              </a:rPr>
              <a:t>Watch me model the steps, then go for it!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6" name="Shape 356"/>
          <p:cNvSpPr txBox="1"/>
          <p:nvPr/>
        </p:nvSpPr>
        <p:spPr>
          <a:xfrm>
            <a:off x="1115925" y="1487900"/>
            <a:ext cx="7388100" cy="8619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  <p:sp>
        <p:nvSpPr>
          <p:cNvPr id="357" name="Shape 357"/>
          <p:cNvSpPr txBox="1"/>
          <p:nvPr/>
        </p:nvSpPr>
        <p:spPr>
          <a:xfrm>
            <a:off x="422475" y="2143500"/>
            <a:ext cx="3693300" cy="3000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 sz="2400">
              <a:solidFill>
                <a:srgbClr val="434343"/>
              </a:solidFill>
            </a:endParaRPr>
          </a:p>
        </p:txBody>
      </p:sp>
      <p:sp>
        <p:nvSpPr>
          <p:cNvPr id="358" name="Shape 358"/>
          <p:cNvSpPr txBox="1"/>
          <p:nvPr/>
        </p:nvSpPr>
        <p:spPr>
          <a:xfrm>
            <a:off x="829350" y="288450"/>
            <a:ext cx="7485300" cy="7683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 algn="ctr" rtl="0">
              <a:spcBef>
                <a:spcPts val="0"/>
              </a:spcBef>
              <a:buNone/>
            </a:pPr>
            <a:r>
              <a:rPr lang="en" sz="3000" b="1">
                <a:solidFill>
                  <a:srgbClr val="0000FF"/>
                </a:solidFill>
                <a:latin typeface="Nixie One"/>
                <a:ea typeface="Nixie One"/>
                <a:cs typeface="Nixie One"/>
                <a:sym typeface="Nixie One"/>
              </a:rPr>
              <a:t>Various views depending on device</a:t>
            </a:r>
          </a:p>
        </p:txBody>
      </p:sp>
      <p:pic>
        <p:nvPicPr>
          <p:cNvPr id="359" name="Shape 359" descr="974674f7-38bc-4612-823c-e2a7b0c8d94f.jp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944533" y="1720125"/>
            <a:ext cx="3356267" cy="2517200"/>
          </a:xfrm>
          <a:prstGeom prst="rect">
            <a:avLst/>
          </a:prstGeom>
          <a:noFill/>
          <a:ln w="38100" cap="flat" cmpd="sng">
            <a:solidFill>
              <a:srgbClr val="6D9EEB"/>
            </a:solidFill>
            <a:prstDash val="solid"/>
            <a:round/>
            <a:headEnd type="none" w="med" len="med"/>
            <a:tailEnd type="none" w="med" len="med"/>
          </a:ln>
        </p:spPr>
      </p:pic>
      <p:pic>
        <p:nvPicPr>
          <p:cNvPr id="360" name="Shape 360" descr="Screenshot 2016-01-17 15.34.31.png"/>
          <p:cNvPicPr preferRelativeResize="0"/>
          <p:nvPr/>
        </p:nvPicPr>
        <p:blipFill rotWithShape="1">
          <a:blip r:embed="rId4">
            <a:alphaModFix/>
          </a:blip>
          <a:srcRect l="27072" t="8806" r="26957" b="31166"/>
          <a:stretch/>
        </p:blipFill>
        <p:spPr>
          <a:xfrm>
            <a:off x="4593987" y="1720125"/>
            <a:ext cx="3426924" cy="2517201"/>
          </a:xfrm>
          <a:prstGeom prst="rect">
            <a:avLst/>
          </a:prstGeom>
          <a:noFill/>
          <a:ln w="38100" cap="flat" cmpd="sng">
            <a:solidFill>
              <a:srgbClr val="6D9EEB"/>
            </a:solidFill>
            <a:prstDash val="solid"/>
            <a:round/>
            <a:headEnd type="none" w="med" len="med"/>
            <a:tailEnd type="none" w="med" len="med"/>
          </a:ln>
        </p:spPr>
      </p:pic>
      <p:sp>
        <p:nvSpPr>
          <p:cNvPr id="361" name="Shape 361"/>
          <p:cNvSpPr txBox="1"/>
          <p:nvPr/>
        </p:nvSpPr>
        <p:spPr>
          <a:xfrm>
            <a:off x="780325" y="1188325"/>
            <a:ext cx="3574500" cy="470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 algn="ctr" rtl="0">
              <a:spcBef>
                <a:spcPts val="0"/>
              </a:spcBef>
              <a:buNone/>
            </a:pPr>
            <a:r>
              <a:rPr lang="en" sz="2400" b="1">
                <a:solidFill>
                  <a:srgbClr val="0000FF"/>
                </a:solidFill>
                <a:latin typeface="Nixie One"/>
                <a:ea typeface="Nixie One"/>
                <a:cs typeface="Nixie One"/>
                <a:sym typeface="Nixie One"/>
              </a:rPr>
              <a:t>iPad/Android/Kindle</a:t>
            </a:r>
          </a:p>
        </p:txBody>
      </p:sp>
      <p:sp>
        <p:nvSpPr>
          <p:cNvPr id="362" name="Shape 362"/>
          <p:cNvSpPr txBox="1"/>
          <p:nvPr/>
        </p:nvSpPr>
        <p:spPr>
          <a:xfrm>
            <a:off x="4812262" y="1213512"/>
            <a:ext cx="3057600" cy="4197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 algn="ctr" rtl="0">
              <a:spcBef>
                <a:spcPts val="0"/>
              </a:spcBef>
              <a:buNone/>
            </a:pPr>
            <a:r>
              <a:rPr lang="en" sz="2400" b="1">
                <a:solidFill>
                  <a:srgbClr val="0000FF"/>
                </a:solidFill>
                <a:latin typeface="Nixie One"/>
                <a:ea typeface="Nixie One"/>
                <a:cs typeface="Nixie One"/>
                <a:sym typeface="Nixie One"/>
              </a:rPr>
              <a:t>Chromebook/Web </a:t>
            </a:r>
          </a:p>
        </p:txBody>
      </p:sp>
      <p:sp>
        <p:nvSpPr>
          <p:cNvPr id="363" name="Shape 363"/>
          <p:cNvSpPr/>
          <p:nvPr/>
        </p:nvSpPr>
        <p:spPr>
          <a:xfrm>
            <a:off x="1947212" y="3784175"/>
            <a:ext cx="1350900" cy="285300"/>
          </a:xfrm>
          <a:prstGeom prst="ellipse">
            <a:avLst/>
          </a:prstGeom>
          <a:noFill/>
          <a:ln w="9525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364" name="Shape 364"/>
          <p:cNvSpPr/>
          <p:nvPr/>
        </p:nvSpPr>
        <p:spPr>
          <a:xfrm>
            <a:off x="5631975" y="2971650"/>
            <a:ext cx="1350900" cy="285300"/>
          </a:xfrm>
          <a:prstGeom prst="ellipse">
            <a:avLst/>
          </a:prstGeom>
          <a:noFill/>
          <a:ln w="9525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365" name="Shape 365"/>
          <p:cNvSpPr txBox="1"/>
          <p:nvPr/>
        </p:nvSpPr>
        <p:spPr>
          <a:xfrm>
            <a:off x="5000850" y="872625"/>
            <a:ext cx="2718600" cy="470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 algn="ctr" rtl="0">
              <a:spcBef>
                <a:spcPts val="0"/>
              </a:spcBef>
              <a:buNone/>
            </a:pPr>
            <a:r>
              <a:rPr lang="en" sz="2400" b="1">
                <a:solidFill>
                  <a:srgbClr val="E8004C"/>
                </a:solidFill>
                <a:latin typeface="Nixie One"/>
                <a:ea typeface="Nixie One"/>
                <a:cs typeface="Nixie One"/>
                <a:sym typeface="Nixie One"/>
              </a:rPr>
              <a:t>app.seesaw.me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0" name="Shape 370"/>
          <p:cNvSpPr txBox="1"/>
          <p:nvPr/>
        </p:nvSpPr>
        <p:spPr>
          <a:xfrm>
            <a:off x="1115925" y="1487900"/>
            <a:ext cx="7388100" cy="8619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  <p:sp>
        <p:nvSpPr>
          <p:cNvPr id="371" name="Shape 371"/>
          <p:cNvSpPr txBox="1"/>
          <p:nvPr/>
        </p:nvSpPr>
        <p:spPr>
          <a:xfrm>
            <a:off x="422475" y="2143500"/>
            <a:ext cx="3693300" cy="3000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 sz="2400">
              <a:solidFill>
                <a:srgbClr val="434343"/>
              </a:solidFill>
            </a:endParaRPr>
          </a:p>
        </p:txBody>
      </p:sp>
      <p:pic>
        <p:nvPicPr>
          <p:cNvPr id="372" name="Shape 372" descr="0896ec5c-7577-4989-a33b-3719f6f58b50.jp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392674" y="2067975"/>
            <a:ext cx="2723100" cy="2042300"/>
          </a:xfrm>
          <a:prstGeom prst="rect">
            <a:avLst/>
          </a:prstGeom>
          <a:noFill/>
          <a:ln w="38100" cap="flat" cmpd="sng">
            <a:solidFill>
              <a:srgbClr val="6D9EEB"/>
            </a:solidFill>
            <a:prstDash val="solid"/>
            <a:round/>
            <a:headEnd type="none" w="med" len="med"/>
            <a:tailEnd type="none" w="med" len="med"/>
          </a:ln>
        </p:spPr>
      </p:pic>
      <p:pic>
        <p:nvPicPr>
          <p:cNvPr id="373" name="Shape 373" descr="Screenshot 2016-01-17 15.45.04.png"/>
          <p:cNvPicPr preferRelativeResize="0"/>
          <p:nvPr/>
        </p:nvPicPr>
        <p:blipFill rotWithShape="1">
          <a:blip r:embed="rId4">
            <a:alphaModFix/>
          </a:blip>
          <a:srcRect l="32300" t="7013" r="33655" b="9297"/>
          <a:stretch/>
        </p:blipFill>
        <p:spPr>
          <a:xfrm>
            <a:off x="5316549" y="1633225"/>
            <a:ext cx="2409051" cy="3331100"/>
          </a:xfrm>
          <a:prstGeom prst="rect">
            <a:avLst/>
          </a:prstGeom>
          <a:noFill/>
          <a:ln w="38100" cap="flat" cmpd="sng">
            <a:solidFill>
              <a:srgbClr val="6D9EEB"/>
            </a:solidFill>
            <a:prstDash val="solid"/>
            <a:round/>
            <a:headEnd type="none" w="med" len="med"/>
            <a:tailEnd type="none" w="med" len="med"/>
          </a:ln>
        </p:spPr>
      </p:pic>
      <p:sp>
        <p:nvSpPr>
          <p:cNvPr id="374" name="Shape 374"/>
          <p:cNvSpPr txBox="1"/>
          <p:nvPr/>
        </p:nvSpPr>
        <p:spPr>
          <a:xfrm>
            <a:off x="936300" y="775675"/>
            <a:ext cx="3784200" cy="4197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 algn="ctr" rtl="0">
              <a:spcBef>
                <a:spcPts val="0"/>
              </a:spcBef>
              <a:buNone/>
            </a:pPr>
            <a:r>
              <a:rPr lang="en" sz="2400" b="1">
                <a:solidFill>
                  <a:srgbClr val="FF0000"/>
                </a:solidFill>
                <a:latin typeface="Nixie One"/>
                <a:ea typeface="Nixie One"/>
                <a:cs typeface="Nixie One"/>
                <a:sym typeface="Nixie One"/>
              </a:rPr>
              <a:t>iPad/Android/Kindle</a:t>
            </a:r>
          </a:p>
          <a:p>
            <a:pPr lvl="0" algn="ctr" rtl="0">
              <a:spcBef>
                <a:spcPts val="0"/>
              </a:spcBef>
              <a:buClr>
                <a:schemeClr val="dk1"/>
              </a:buClr>
              <a:buSzPct val="45833"/>
              <a:buFont typeface="Arial"/>
              <a:buNone/>
            </a:pPr>
            <a:r>
              <a:rPr lang="en" sz="2400" b="1" i="1">
                <a:solidFill>
                  <a:srgbClr val="0000FF"/>
                </a:solidFill>
                <a:latin typeface="Nixie One"/>
                <a:ea typeface="Nixie One"/>
                <a:cs typeface="Nixie One"/>
                <a:sym typeface="Nixie One"/>
              </a:rPr>
              <a:t>built-in QR reader</a:t>
            </a:r>
            <a:r>
              <a:rPr lang="en" sz="2400" b="1">
                <a:solidFill>
                  <a:srgbClr val="0000FF"/>
                </a:solidFill>
                <a:latin typeface="Nixie One"/>
                <a:ea typeface="Nixie One"/>
                <a:cs typeface="Nixie One"/>
                <a:sym typeface="Nixie One"/>
              </a:rPr>
              <a:t> </a:t>
            </a:r>
          </a:p>
          <a:p>
            <a:pPr lvl="0" algn="ctr" rtl="0">
              <a:spcBef>
                <a:spcPts val="0"/>
              </a:spcBef>
              <a:buClr>
                <a:schemeClr val="dk1"/>
              </a:buClr>
              <a:buSzPct val="45833"/>
              <a:buFont typeface="Arial"/>
              <a:buNone/>
            </a:pPr>
            <a:r>
              <a:rPr lang="en" sz="2400" b="1">
                <a:solidFill>
                  <a:srgbClr val="0000FF"/>
                </a:solidFill>
                <a:latin typeface="Nixie One"/>
                <a:ea typeface="Nixie One"/>
                <a:cs typeface="Nixie One"/>
                <a:sym typeface="Nixie One"/>
              </a:rPr>
              <a:t>pops up</a:t>
            </a:r>
          </a:p>
        </p:txBody>
      </p:sp>
      <p:sp>
        <p:nvSpPr>
          <p:cNvPr id="375" name="Shape 375"/>
          <p:cNvSpPr txBox="1"/>
          <p:nvPr/>
        </p:nvSpPr>
        <p:spPr>
          <a:xfrm>
            <a:off x="4628975" y="231250"/>
            <a:ext cx="3784200" cy="4197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 algn="ctr" rtl="0">
              <a:spcBef>
                <a:spcPts val="0"/>
              </a:spcBef>
              <a:buNone/>
            </a:pPr>
            <a:r>
              <a:rPr lang="en" sz="2400" b="1">
                <a:solidFill>
                  <a:srgbClr val="FF0000"/>
                </a:solidFill>
                <a:latin typeface="Nixie One"/>
                <a:ea typeface="Nixie One"/>
                <a:cs typeface="Nixie One"/>
                <a:sym typeface="Nixie One"/>
              </a:rPr>
              <a:t>Chromebook/ Web</a:t>
            </a:r>
          </a:p>
          <a:p>
            <a:pPr lvl="0" algn="ctr" rtl="0">
              <a:spcBef>
                <a:spcPts val="0"/>
              </a:spcBef>
              <a:buNone/>
            </a:pPr>
            <a:r>
              <a:rPr lang="en" sz="2400" b="1">
                <a:solidFill>
                  <a:srgbClr val="0000FF"/>
                </a:solidFill>
                <a:latin typeface="Nixie One"/>
                <a:ea typeface="Nixie One"/>
                <a:cs typeface="Nixie One"/>
                <a:sym typeface="Nixie One"/>
              </a:rPr>
              <a:t>Scan QR code, or put in class code 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0" name="Shape 380"/>
          <p:cNvSpPr txBox="1"/>
          <p:nvPr/>
        </p:nvSpPr>
        <p:spPr>
          <a:xfrm>
            <a:off x="1115925" y="1487900"/>
            <a:ext cx="7388100" cy="8619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  <p:sp>
        <p:nvSpPr>
          <p:cNvPr id="381" name="Shape 381"/>
          <p:cNvSpPr txBox="1"/>
          <p:nvPr/>
        </p:nvSpPr>
        <p:spPr>
          <a:xfrm>
            <a:off x="422475" y="2143500"/>
            <a:ext cx="3693300" cy="3000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 sz="2400">
              <a:solidFill>
                <a:srgbClr val="434343"/>
              </a:solidFill>
            </a:endParaRPr>
          </a:p>
        </p:txBody>
      </p:sp>
      <p:sp>
        <p:nvSpPr>
          <p:cNvPr id="382" name="Shape 382"/>
          <p:cNvSpPr txBox="1"/>
          <p:nvPr/>
        </p:nvSpPr>
        <p:spPr>
          <a:xfrm>
            <a:off x="829350" y="187750"/>
            <a:ext cx="7485300" cy="7683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 algn="ctr" rtl="0">
              <a:spcBef>
                <a:spcPts val="0"/>
              </a:spcBef>
              <a:buNone/>
            </a:pPr>
            <a:r>
              <a:rPr lang="en" sz="3000" b="1">
                <a:solidFill>
                  <a:srgbClr val="0000FF"/>
                </a:solidFill>
                <a:latin typeface="Nixie One"/>
                <a:ea typeface="Nixie One"/>
                <a:cs typeface="Nixie One"/>
                <a:sym typeface="Nixie One"/>
              </a:rPr>
              <a:t>Two options for signing-in</a:t>
            </a:r>
          </a:p>
        </p:txBody>
      </p:sp>
      <p:sp>
        <p:nvSpPr>
          <p:cNvPr id="383" name="Shape 383"/>
          <p:cNvSpPr txBox="1"/>
          <p:nvPr/>
        </p:nvSpPr>
        <p:spPr>
          <a:xfrm>
            <a:off x="944525" y="1103037"/>
            <a:ext cx="3301200" cy="470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 algn="ctr" rtl="0">
              <a:spcBef>
                <a:spcPts val="0"/>
              </a:spcBef>
              <a:buNone/>
            </a:pPr>
            <a:r>
              <a:rPr lang="en" sz="2400" b="1">
                <a:solidFill>
                  <a:srgbClr val="0000FF"/>
                </a:solidFill>
                <a:latin typeface="Nixie One"/>
                <a:ea typeface="Nixie One"/>
                <a:cs typeface="Nixie One"/>
                <a:sym typeface="Nixie One"/>
              </a:rPr>
              <a:t>iPad/Android/Kindle</a:t>
            </a:r>
          </a:p>
        </p:txBody>
      </p:sp>
      <p:sp>
        <p:nvSpPr>
          <p:cNvPr id="384" name="Shape 384"/>
          <p:cNvSpPr txBox="1"/>
          <p:nvPr/>
        </p:nvSpPr>
        <p:spPr>
          <a:xfrm>
            <a:off x="4812262" y="1213512"/>
            <a:ext cx="3057600" cy="4197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 algn="ctr" rtl="0">
              <a:spcBef>
                <a:spcPts val="0"/>
              </a:spcBef>
              <a:buNone/>
            </a:pPr>
            <a:r>
              <a:rPr lang="en" sz="2400" b="1">
                <a:solidFill>
                  <a:srgbClr val="0000FF"/>
                </a:solidFill>
                <a:latin typeface="Nixie One"/>
                <a:ea typeface="Nixie One"/>
                <a:cs typeface="Nixie One"/>
                <a:sym typeface="Nixie One"/>
              </a:rPr>
              <a:t>Chromebook/Web </a:t>
            </a:r>
          </a:p>
        </p:txBody>
      </p:sp>
      <p:sp>
        <p:nvSpPr>
          <p:cNvPr id="385" name="Shape 385"/>
          <p:cNvSpPr txBox="1"/>
          <p:nvPr/>
        </p:nvSpPr>
        <p:spPr>
          <a:xfrm>
            <a:off x="5000850" y="872625"/>
            <a:ext cx="2718600" cy="470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 algn="ctr" rtl="0">
              <a:spcBef>
                <a:spcPts val="0"/>
              </a:spcBef>
              <a:buNone/>
            </a:pPr>
            <a:r>
              <a:rPr lang="en" sz="2400" b="1">
                <a:solidFill>
                  <a:srgbClr val="E8004C"/>
                </a:solidFill>
                <a:latin typeface="Nixie One"/>
                <a:ea typeface="Nixie One"/>
                <a:cs typeface="Nixie One"/>
                <a:sym typeface="Nixie One"/>
              </a:rPr>
              <a:t>app.seesaw.me</a:t>
            </a:r>
          </a:p>
        </p:txBody>
      </p:sp>
      <p:pic>
        <p:nvPicPr>
          <p:cNvPr id="386" name="Shape 386" descr="2015-03-19 07.37.25-1.jp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235825" y="1720126"/>
            <a:ext cx="2718600" cy="2325300"/>
          </a:xfrm>
          <a:prstGeom prst="ellipse">
            <a:avLst/>
          </a:prstGeom>
          <a:noFill/>
          <a:ln>
            <a:noFill/>
          </a:ln>
        </p:spPr>
      </p:pic>
      <p:pic>
        <p:nvPicPr>
          <p:cNvPr id="387" name="Shape 387" descr="Screenshot 2016-01-17 15.45.04.png"/>
          <p:cNvPicPr preferRelativeResize="0"/>
          <p:nvPr/>
        </p:nvPicPr>
        <p:blipFill rotWithShape="1">
          <a:blip r:embed="rId4">
            <a:alphaModFix/>
          </a:blip>
          <a:srcRect l="32300" t="7013" r="33655" b="9297"/>
          <a:stretch/>
        </p:blipFill>
        <p:spPr>
          <a:xfrm>
            <a:off x="5365000" y="1756424"/>
            <a:ext cx="2134024" cy="2950825"/>
          </a:xfrm>
          <a:prstGeom prst="rect">
            <a:avLst/>
          </a:prstGeom>
          <a:noFill/>
          <a:ln w="19050" cap="flat" cmpd="sng">
            <a:solidFill>
              <a:srgbClr val="6D9EEB"/>
            </a:solidFill>
            <a:prstDash val="solid"/>
            <a:round/>
            <a:headEnd type="none" w="med" len="med"/>
            <a:tailEnd type="none" w="med" len="med"/>
          </a:ln>
        </p:spPr>
      </p:pic>
      <p:sp>
        <p:nvSpPr>
          <p:cNvPr id="388" name="Shape 388"/>
          <p:cNvSpPr txBox="1"/>
          <p:nvPr/>
        </p:nvSpPr>
        <p:spPr>
          <a:xfrm>
            <a:off x="979450" y="4083112"/>
            <a:ext cx="3301200" cy="470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 algn="ctr" rtl="0">
              <a:spcBef>
                <a:spcPts val="0"/>
              </a:spcBef>
              <a:buNone/>
            </a:pPr>
            <a:r>
              <a:rPr lang="en" sz="2400" b="1">
                <a:solidFill>
                  <a:srgbClr val="E8004C"/>
                </a:solidFill>
                <a:latin typeface="Nixie One"/>
                <a:ea typeface="Nixie One"/>
                <a:cs typeface="Nixie One"/>
                <a:sym typeface="Nixie One"/>
              </a:rPr>
              <a:t>Stand up and scan QR poster</a:t>
            </a:r>
          </a:p>
        </p:txBody>
      </p:sp>
      <p:sp>
        <p:nvSpPr>
          <p:cNvPr id="389" name="Shape 389"/>
          <p:cNvSpPr txBox="1"/>
          <p:nvPr/>
        </p:nvSpPr>
        <p:spPr>
          <a:xfrm>
            <a:off x="7358675" y="2022550"/>
            <a:ext cx="1464000" cy="6714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 sz="2400" b="1">
                <a:solidFill>
                  <a:srgbClr val="E8004C"/>
                </a:solidFill>
                <a:latin typeface="Nixie One"/>
                <a:ea typeface="Nixie One"/>
                <a:cs typeface="Nixie One"/>
                <a:sym typeface="Nixie One"/>
              </a:rPr>
              <a:t>Scan QR poster</a:t>
            </a:r>
          </a:p>
        </p:txBody>
      </p:sp>
      <p:sp>
        <p:nvSpPr>
          <p:cNvPr id="390" name="Shape 390"/>
          <p:cNvSpPr txBox="1"/>
          <p:nvPr/>
        </p:nvSpPr>
        <p:spPr>
          <a:xfrm>
            <a:off x="7782750" y="2845837"/>
            <a:ext cx="531900" cy="302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 sz="2400" b="1">
                <a:solidFill>
                  <a:srgbClr val="0000FF"/>
                </a:solidFill>
                <a:latin typeface="Nixie One"/>
                <a:ea typeface="Nixie One"/>
                <a:cs typeface="Nixie One"/>
                <a:sym typeface="Nixie One"/>
              </a:rPr>
              <a:t>or</a:t>
            </a:r>
          </a:p>
        </p:txBody>
      </p:sp>
      <p:cxnSp>
        <p:nvCxnSpPr>
          <p:cNvPr id="391" name="Shape 391"/>
          <p:cNvCxnSpPr/>
          <p:nvPr/>
        </p:nvCxnSpPr>
        <p:spPr>
          <a:xfrm flipH="1">
            <a:off x="6670575" y="2492050"/>
            <a:ext cx="839100" cy="58800"/>
          </a:xfrm>
          <a:prstGeom prst="straightConnector1">
            <a:avLst/>
          </a:prstGeom>
          <a:noFill/>
          <a:ln w="38100" cap="flat" cmpd="sng">
            <a:solidFill>
              <a:srgbClr val="E8004C"/>
            </a:solidFill>
            <a:prstDash val="solid"/>
            <a:round/>
            <a:headEnd type="none" w="lg" len="lg"/>
            <a:tailEnd type="triangle" w="lg" len="lg"/>
          </a:ln>
        </p:spPr>
      </p:cxnSp>
      <p:sp>
        <p:nvSpPr>
          <p:cNvPr id="392" name="Shape 392"/>
          <p:cNvSpPr txBox="1"/>
          <p:nvPr/>
        </p:nvSpPr>
        <p:spPr>
          <a:xfrm>
            <a:off x="7416950" y="3373775"/>
            <a:ext cx="998400" cy="6714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 sz="2400" b="1">
                <a:solidFill>
                  <a:srgbClr val="E8004C"/>
                </a:solidFill>
                <a:latin typeface="Nixie One"/>
                <a:ea typeface="Nixie One"/>
                <a:cs typeface="Nixie One"/>
                <a:sym typeface="Nixie One"/>
              </a:rPr>
              <a:t>Type class code</a:t>
            </a:r>
          </a:p>
        </p:txBody>
      </p:sp>
      <p:cxnSp>
        <p:nvCxnSpPr>
          <p:cNvPr id="393" name="Shape 393"/>
          <p:cNvCxnSpPr/>
          <p:nvPr/>
        </p:nvCxnSpPr>
        <p:spPr>
          <a:xfrm rot="10800000">
            <a:off x="6536450" y="3826150"/>
            <a:ext cx="998400" cy="285300"/>
          </a:xfrm>
          <a:prstGeom prst="straightConnector1">
            <a:avLst/>
          </a:prstGeom>
          <a:noFill/>
          <a:ln w="38100" cap="flat" cmpd="sng">
            <a:solidFill>
              <a:srgbClr val="E8004C"/>
            </a:solidFill>
            <a:prstDash val="solid"/>
            <a:round/>
            <a:headEnd type="none" w="lg" len="lg"/>
            <a:tailEnd type="triangle" w="lg" len="lg"/>
          </a:ln>
        </p:spPr>
      </p:cxn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8" name="Shape 398"/>
          <p:cNvSpPr txBox="1">
            <a:spLocks noGrp="1"/>
          </p:cNvSpPr>
          <p:nvPr>
            <p:ph type="ctrTitle" idx="4294967295"/>
          </p:nvPr>
        </p:nvSpPr>
        <p:spPr>
          <a:xfrm>
            <a:off x="1300150" y="632875"/>
            <a:ext cx="7476600" cy="7347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 marL="457200" lvl="0" indent="-381000" rtl="0">
              <a:spcBef>
                <a:spcPts val="600"/>
              </a:spcBef>
              <a:buSzPct val="100000"/>
              <a:buChar char="●"/>
            </a:pPr>
            <a:r>
              <a:rPr lang="en" sz="2400" b="1"/>
              <a:t>Tap photo and take a selfie, or show us a picture of your view</a:t>
            </a:r>
          </a:p>
        </p:txBody>
      </p:sp>
      <p:pic>
        <p:nvPicPr>
          <p:cNvPr id="399" name="Shape 399" descr="2015-07-18 22.21.27.png"/>
          <p:cNvPicPr preferRelativeResize="0"/>
          <p:nvPr/>
        </p:nvPicPr>
        <p:blipFill rotWithShape="1">
          <a:blip r:embed="rId3">
            <a:alphaModFix/>
          </a:blip>
          <a:srcRect l="8387" t="17205" r="8570" b="6731"/>
          <a:stretch/>
        </p:blipFill>
        <p:spPr>
          <a:xfrm>
            <a:off x="2533975" y="1449175"/>
            <a:ext cx="4522572" cy="3145524"/>
          </a:xfrm>
          <a:prstGeom prst="rect">
            <a:avLst/>
          </a:prstGeom>
          <a:noFill/>
          <a:ln w="19050" cap="flat" cmpd="sng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</p:pic>
      <p:sp>
        <p:nvSpPr>
          <p:cNvPr id="400" name="Shape 400"/>
          <p:cNvSpPr/>
          <p:nvPr/>
        </p:nvSpPr>
        <p:spPr>
          <a:xfrm>
            <a:off x="2643050" y="1686525"/>
            <a:ext cx="1099200" cy="1065600"/>
          </a:xfrm>
          <a:prstGeom prst="ellipse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5" name="Shape 405"/>
          <p:cNvSpPr txBox="1">
            <a:spLocks noGrp="1"/>
          </p:cNvSpPr>
          <p:nvPr>
            <p:ph type="ctrTitle" idx="4294967295"/>
          </p:nvPr>
        </p:nvSpPr>
        <p:spPr>
          <a:xfrm>
            <a:off x="1038362" y="345975"/>
            <a:ext cx="7476600" cy="7347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 marL="457200" lvl="0" indent="-381000" rtl="0">
              <a:spcBef>
                <a:spcPts val="600"/>
              </a:spcBef>
              <a:buClr>
                <a:srgbClr val="617A86"/>
              </a:buClr>
              <a:buSzPct val="100000"/>
              <a:buChar char="●"/>
            </a:pPr>
            <a:r>
              <a:rPr lang="en" sz="2400" b="1">
                <a:solidFill>
                  <a:srgbClr val="617A86"/>
                </a:solidFill>
              </a:rPr>
              <a:t>Tap text tool</a:t>
            </a:r>
          </a:p>
          <a:p>
            <a:pPr lvl="0" rtl="0">
              <a:spcBef>
                <a:spcPts val="600"/>
              </a:spcBef>
              <a:buNone/>
            </a:pPr>
            <a:endParaRPr/>
          </a:p>
        </p:txBody>
      </p:sp>
      <p:pic>
        <p:nvPicPr>
          <p:cNvPr id="406" name="Shape 406" descr="flowers.jp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090212" y="788949"/>
            <a:ext cx="4963575" cy="3722675"/>
          </a:xfrm>
          <a:prstGeom prst="rect">
            <a:avLst/>
          </a:prstGeom>
          <a:noFill/>
          <a:ln w="38100" cap="flat" cmpd="sng">
            <a:solidFill>
              <a:srgbClr val="6FA8DC"/>
            </a:solidFill>
            <a:prstDash val="solid"/>
            <a:round/>
            <a:headEnd type="none" w="med" len="med"/>
            <a:tailEnd type="none" w="med" len="med"/>
          </a:ln>
        </p:spPr>
      </p:pic>
      <p:sp>
        <p:nvSpPr>
          <p:cNvPr id="407" name="Shape 407"/>
          <p:cNvSpPr/>
          <p:nvPr/>
        </p:nvSpPr>
        <p:spPr>
          <a:xfrm>
            <a:off x="5722450" y="3966100"/>
            <a:ext cx="671400" cy="671400"/>
          </a:xfrm>
          <a:prstGeom prst="ellipse">
            <a:avLst/>
          </a:prstGeom>
          <a:noFill/>
          <a:ln w="381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2" name="Shape 412"/>
          <p:cNvSpPr txBox="1">
            <a:spLocks noGrp="1"/>
          </p:cNvSpPr>
          <p:nvPr>
            <p:ph type="ctrTitle" idx="4294967295"/>
          </p:nvPr>
        </p:nvSpPr>
        <p:spPr>
          <a:xfrm>
            <a:off x="961125" y="395025"/>
            <a:ext cx="7476600" cy="8796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 marL="457200" lvl="0" indent="-381000" rtl="0">
              <a:spcBef>
                <a:spcPts val="600"/>
              </a:spcBef>
              <a:buSzPct val="100000"/>
              <a:buChar char="●"/>
            </a:pPr>
            <a:r>
              <a:rPr lang="en" sz="2400" b="1"/>
              <a:t>Type your name, grade level, and any additional info you want to share </a:t>
            </a:r>
          </a:p>
          <a:p>
            <a:pPr marL="457200" lvl="0" indent="-381000" rtl="0">
              <a:spcBef>
                <a:spcPts val="600"/>
              </a:spcBef>
              <a:buSzPct val="100000"/>
              <a:buChar char="●"/>
            </a:pPr>
            <a:r>
              <a:rPr lang="en" sz="2400" b="1">
                <a:solidFill>
                  <a:srgbClr val="617A86"/>
                </a:solidFill>
              </a:rPr>
              <a:t>Tap      if </a:t>
            </a:r>
            <a:r>
              <a:rPr lang="en" sz="2400" b="1"/>
              <a:t>you are “done with that part”</a:t>
            </a:r>
          </a:p>
        </p:txBody>
      </p:sp>
      <p:pic>
        <p:nvPicPr>
          <p:cNvPr id="413" name="Shape 413"/>
          <p:cNvPicPr preferRelativeResize="0"/>
          <p:nvPr/>
        </p:nvPicPr>
        <p:blipFill rotWithShape="1">
          <a:blip r:embed="rId3">
            <a:alphaModFix/>
          </a:blip>
          <a:srcRect l="93896" t="2723" r="1087" b="91892"/>
          <a:stretch/>
        </p:blipFill>
        <p:spPr>
          <a:xfrm>
            <a:off x="2085900" y="873550"/>
            <a:ext cx="344025" cy="276900"/>
          </a:xfrm>
          <a:prstGeom prst="rect">
            <a:avLst/>
          </a:prstGeom>
          <a:noFill/>
          <a:ln>
            <a:noFill/>
          </a:ln>
        </p:spPr>
      </p:pic>
      <p:sp>
        <p:nvSpPr>
          <p:cNvPr id="414" name="Shape 414"/>
          <p:cNvSpPr/>
          <p:nvPr/>
        </p:nvSpPr>
        <p:spPr>
          <a:xfrm>
            <a:off x="5781225" y="4413500"/>
            <a:ext cx="687900" cy="537000"/>
          </a:xfrm>
          <a:prstGeom prst="ellipse">
            <a:avLst/>
          </a:prstGeom>
          <a:noFill/>
          <a:ln w="1905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cxnSp>
        <p:nvCxnSpPr>
          <p:cNvPr id="415" name="Shape 415"/>
          <p:cNvCxnSpPr/>
          <p:nvPr/>
        </p:nvCxnSpPr>
        <p:spPr>
          <a:xfrm>
            <a:off x="1056800" y="3314350"/>
            <a:ext cx="923100" cy="1032000"/>
          </a:xfrm>
          <a:prstGeom prst="straightConnector1">
            <a:avLst/>
          </a:prstGeom>
          <a:noFill/>
          <a:ln w="114300" cap="flat" cmpd="sng">
            <a:solidFill>
              <a:srgbClr val="CC0000"/>
            </a:solidFill>
            <a:prstDash val="solid"/>
            <a:round/>
            <a:headEnd type="none" w="lg" len="lg"/>
            <a:tailEnd type="triangle" w="lg" len="lg"/>
          </a:ln>
        </p:spPr>
      </p:cxnSp>
      <p:pic>
        <p:nvPicPr>
          <p:cNvPr id="416" name="Shape 416" descr="test name.jp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129537" y="1274624"/>
            <a:ext cx="5055875" cy="3791900"/>
          </a:xfrm>
          <a:prstGeom prst="rect">
            <a:avLst/>
          </a:prstGeom>
          <a:noFill/>
          <a:ln w="38100" cap="flat" cmpd="sng">
            <a:solidFill>
              <a:srgbClr val="6FA8DC"/>
            </a:solidFill>
            <a:prstDash val="solid"/>
            <a:round/>
            <a:headEnd type="none" w="med" len="med"/>
            <a:tailEnd type="none" w="med" len="med"/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1" name="Shape 421"/>
          <p:cNvSpPr txBox="1">
            <a:spLocks noGrp="1"/>
          </p:cNvSpPr>
          <p:nvPr>
            <p:ph type="ctrTitle" idx="4294967295"/>
          </p:nvPr>
        </p:nvSpPr>
        <p:spPr>
          <a:xfrm>
            <a:off x="969525" y="584325"/>
            <a:ext cx="7476600" cy="7347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 lvl="0" rtl="0">
              <a:spcBef>
                <a:spcPts val="600"/>
              </a:spcBef>
              <a:buNone/>
            </a:pPr>
            <a:endParaRPr sz="2400" b="1"/>
          </a:p>
          <a:p>
            <a:pPr marL="457200" lvl="0" indent="-381000" rtl="0">
              <a:spcBef>
                <a:spcPts val="600"/>
              </a:spcBef>
              <a:buSzPct val="100000"/>
              <a:buChar char="●"/>
            </a:pPr>
            <a:r>
              <a:rPr lang="en" sz="2400" b="1"/>
              <a:t>Preview your work &amp; option to annotate in another way</a:t>
            </a:r>
          </a:p>
          <a:p>
            <a:pPr marL="457200" lvl="0" indent="-381000" rtl="0">
              <a:spcBef>
                <a:spcPts val="600"/>
              </a:spcBef>
              <a:buSzPct val="100000"/>
              <a:buChar char="●"/>
            </a:pPr>
            <a:r>
              <a:rPr lang="en" sz="2400" b="1">
                <a:solidFill>
                  <a:srgbClr val="617A86"/>
                </a:solidFill>
              </a:rPr>
              <a:t>Tap      if you are </a:t>
            </a:r>
            <a:r>
              <a:rPr lang="en" sz="2400" b="1"/>
              <a:t>“done with that part”</a:t>
            </a:r>
          </a:p>
        </p:txBody>
      </p:sp>
      <p:pic>
        <p:nvPicPr>
          <p:cNvPr id="422" name="Shape 422"/>
          <p:cNvPicPr preferRelativeResize="0"/>
          <p:nvPr/>
        </p:nvPicPr>
        <p:blipFill rotWithShape="1">
          <a:blip r:embed="rId3">
            <a:alphaModFix/>
          </a:blip>
          <a:srcRect l="93896" t="2723" r="1087" b="91892"/>
          <a:stretch/>
        </p:blipFill>
        <p:spPr>
          <a:xfrm>
            <a:off x="2085900" y="878025"/>
            <a:ext cx="344025" cy="2769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23" name="Shape 423" descr="flower check.jp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203499" y="1319025"/>
            <a:ext cx="4871250" cy="3653450"/>
          </a:xfrm>
          <a:prstGeom prst="rect">
            <a:avLst/>
          </a:prstGeom>
          <a:noFill/>
          <a:ln w="38100" cap="flat" cmpd="sng">
            <a:solidFill>
              <a:srgbClr val="6FA8DC"/>
            </a:solidFill>
            <a:prstDash val="solid"/>
            <a:round/>
            <a:headEnd type="none" w="med" len="med"/>
            <a:tailEnd type="none" w="med" len="med"/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8" name="Shape 428"/>
          <p:cNvSpPr txBox="1">
            <a:spLocks noGrp="1"/>
          </p:cNvSpPr>
          <p:nvPr>
            <p:ph type="ctrTitle" idx="4294967295"/>
          </p:nvPr>
        </p:nvSpPr>
        <p:spPr>
          <a:xfrm>
            <a:off x="863800" y="498725"/>
            <a:ext cx="7677900" cy="7347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 marL="457200" lvl="0" indent="-381000" rtl="0">
              <a:spcBef>
                <a:spcPts val="600"/>
              </a:spcBef>
              <a:buSzPct val="100000"/>
              <a:buChar char="●"/>
            </a:pPr>
            <a:r>
              <a:rPr lang="en" sz="2400" b="1">
                <a:solidFill>
                  <a:srgbClr val="617A86"/>
                </a:solidFill>
              </a:rPr>
              <a:t>Find your </a:t>
            </a:r>
            <a:r>
              <a:rPr lang="en" sz="2400" b="1"/>
              <a:t>student number &amp;</a:t>
            </a:r>
            <a:r>
              <a:rPr lang="en" sz="2400" b="1">
                <a:solidFill>
                  <a:srgbClr val="617A86"/>
                </a:solidFill>
              </a:rPr>
              <a:t> tap next to it.</a:t>
            </a:r>
          </a:p>
          <a:p>
            <a:pPr marL="457200" lvl="0" indent="-381000" rtl="0">
              <a:spcBef>
                <a:spcPts val="600"/>
              </a:spcBef>
              <a:buClr>
                <a:srgbClr val="617A86"/>
              </a:buClr>
              <a:buSzPct val="100000"/>
              <a:buChar char="●"/>
            </a:pPr>
            <a:r>
              <a:rPr lang="en" sz="2400" b="1">
                <a:solidFill>
                  <a:srgbClr val="617A86"/>
                </a:solidFill>
              </a:rPr>
              <a:t>Touch the      to add it to your Seesaw journal.</a:t>
            </a:r>
          </a:p>
        </p:txBody>
      </p:sp>
      <p:pic>
        <p:nvPicPr>
          <p:cNvPr id="429" name="Shape 429"/>
          <p:cNvPicPr preferRelativeResize="0"/>
          <p:nvPr/>
        </p:nvPicPr>
        <p:blipFill rotWithShape="1">
          <a:blip r:embed="rId3">
            <a:alphaModFix/>
          </a:blip>
          <a:srcRect l="93896" t="2723" r="1087" b="91892"/>
          <a:stretch/>
        </p:blipFill>
        <p:spPr>
          <a:xfrm>
            <a:off x="2992100" y="856725"/>
            <a:ext cx="344025" cy="276900"/>
          </a:xfrm>
          <a:prstGeom prst="rect">
            <a:avLst/>
          </a:prstGeom>
          <a:noFill/>
          <a:ln>
            <a:noFill/>
          </a:ln>
        </p:spPr>
      </p:pic>
      <p:sp>
        <p:nvSpPr>
          <p:cNvPr id="430" name="Shape 430"/>
          <p:cNvSpPr/>
          <p:nvPr/>
        </p:nvSpPr>
        <p:spPr>
          <a:xfrm rot="-2696714">
            <a:off x="7325790" y="1594752"/>
            <a:ext cx="665882" cy="1032022"/>
          </a:xfrm>
          <a:prstGeom prst="upArrow">
            <a:avLst>
              <a:gd name="adj1" fmla="val 50000"/>
              <a:gd name="adj2" fmla="val 50000"/>
            </a:avLst>
          </a:prstGeom>
          <a:solidFill>
            <a:srgbClr val="FF0000"/>
          </a:solidFill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pic>
        <p:nvPicPr>
          <p:cNvPr id="431" name="Shape 431" descr="check 11.jp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177849" y="1325724"/>
            <a:ext cx="4788300" cy="3591225"/>
          </a:xfrm>
          <a:prstGeom prst="rect">
            <a:avLst/>
          </a:prstGeom>
          <a:noFill/>
          <a:ln w="38100" cap="flat" cmpd="sng">
            <a:solidFill>
              <a:srgbClr val="6FA8DC"/>
            </a:solidFill>
            <a:prstDash val="solid"/>
            <a:round/>
            <a:headEnd type="none" w="med" len="med"/>
            <a:tailEnd type="none" w="med" len="med"/>
          </a:ln>
        </p:spPr>
      </p:pic>
      <p:pic>
        <p:nvPicPr>
          <p:cNvPr id="432" name="Shape 432"/>
          <p:cNvPicPr preferRelativeResize="0"/>
          <p:nvPr/>
        </p:nvPicPr>
        <p:blipFill rotWithShape="1">
          <a:blip r:embed="rId3">
            <a:alphaModFix/>
          </a:blip>
          <a:srcRect l="93896" t="2723" r="1087" b="91892"/>
          <a:stretch/>
        </p:blipFill>
        <p:spPr>
          <a:xfrm>
            <a:off x="6506800" y="1233425"/>
            <a:ext cx="606825" cy="488423"/>
          </a:xfrm>
          <a:prstGeom prst="rect">
            <a:avLst/>
          </a:prstGeom>
          <a:noFill/>
          <a:ln w="19050" cap="flat" cmpd="sng">
            <a:solidFill>
              <a:srgbClr val="6D9EEB"/>
            </a:solidFill>
            <a:prstDash val="solid"/>
            <a:round/>
            <a:headEnd type="none" w="med" len="med"/>
            <a:tailEnd type="none" w="med" len="med"/>
          </a:ln>
        </p:spPr>
      </p:pic>
      <p:sp>
        <p:nvSpPr>
          <p:cNvPr id="433" name="Shape 433"/>
          <p:cNvSpPr/>
          <p:nvPr/>
        </p:nvSpPr>
        <p:spPr>
          <a:xfrm>
            <a:off x="1636175" y="1510325"/>
            <a:ext cx="1837500" cy="488400"/>
          </a:xfrm>
          <a:prstGeom prst="ellipse">
            <a:avLst/>
          </a:prstGeom>
          <a:noFill/>
          <a:ln w="381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8" name="Shape 438"/>
          <p:cNvSpPr txBox="1">
            <a:spLocks noGrp="1"/>
          </p:cNvSpPr>
          <p:nvPr>
            <p:ph type="ctrTitle" idx="4294967295"/>
          </p:nvPr>
        </p:nvSpPr>
        <p:spPr>
          <a:xfrm>
            <a:off x="833700" y="431625"/>
            <a:ext cx="7476600" cy="7347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 marL="457200" lvl="0" indent="-381000" rtl="0">
              <a:spcBef>
                <a:spcPts val="600"/>
              </a:spcBef>
              <a:buSzPct val="100000"/>
              <a:buChar char="●"/>
            </a:pPr>
            <a:r>
              <a:rPr lang="en" sz="2400" b="1"/>
              <a:t>Your item is added after teacher approval</a:t>
            </a:r>
          </a:p>
          <a:p>
            <a:pPr lvl="0" rtl="0">
              <a:spcBef>
                <a:spcPts val="600"/>
              </a:spcBef>
              <a:buNone/>
            </a:pPr>
            <a:endParaRPr/>
          </a:p>
        </p:txBody>
      </p:sp>
      <p:pic>
        <p:nvPicPr>
          <p:cNvPr id="439" name="Shape 439" descr="waiting for approval.jp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149875" y="1090800"/>
            <a:ext cx="4978475" cy="3733850"/>
          </a:xfrm>
          <a:prstGeom prst="rect">
            <a:avLst/>
          </a:prstGeom>
          <a:noFill/>
          <a:ln w="38100" cap="flat" cmpd="sng">
            <a:solidFill>
              <a:srgbClr val="6FA8DC"/>
            </a:solidFill>
            <a:prstDash val="solid"/>
            <a:round/>
            <a:headEnd type="none" w="med" len="med"/>
            <a:tailEnd type="none" w="med" len="med"/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" name="Shape 267"/>
          <p:cNvSpPr txBox="1">
            <a:spLocks noGrp="1"/>
          </p:cNvSpPr>
          <p:nvPr>
            <p:ph type="ctrTitle" idx="4294967295"/>
          </p:nvPr>
        </p:nvSpPr>
        <p:spPr>
          <a:xfrm>
            <a:off x="685800" y="324917"/>
            <a:ext cx="7772400" cy="11598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 lvl="0" algn="ctr" rtl="0">
              <a:spcBef>
                <a:spcPts val="0"/>
              </a:spcBef>
              <a:buNone/>
            </a:pPr>
            <a:r>
              <a:rPr lang="en" sz="4800"/>
              <a:t>Hello!</a:t>
            </a:r>
          </a:p>
        </p:txBody>
      </p:sp>
      <p:sp>
        <p:nvSpPr>
          <p:cNvPr id="268" name="Shape 268"/>
          <p:cNvSpPr txBox="1">
            <a:spLocks noGrp="1"/>
          </p:cNvSpPr>
          <p:nvPr>
            <p:ph type="subTitle" idx="4294967295"/>
          </p:nvPr>
        </p:nvSpPr>
        <p:spPr>
          <a:xfrm>
            <a:off x="1275150" y="3229400"/>
            <a:ext cx="7431000" cy="7521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algn="ctr" rtl="0">
              <a:spcBef>
                <a:spcPts val="0"/>
              </a:spcBef>
              <a:buNone/>
            </a:pPr>
            <a:r>
              <a:rPr lang="en" sz="3600" b="1">
                <a:solidFill>
                  <a:srgbClr val="00ACC3"/>
                </a:solidFill>
              </a:rPr>
              <a:t>Hello, my name is Laura Smeltz </a:t>
            </a:r>
          </a:p>
        </p:txBody>
      </p:sp>
      <p:sp>
        <p:nvSpPr>
          <p:cNvPr id="269" name="Shape 269"/>
          <p:cNvSpPr txBox="1">
            <a:spLocks noGrp="1"/>
          </p:cNvSpPr>
          <p:nvPr>
            <p:ph type="body" idx="4294967295"/>
          </p:nvPr>
        </p:nvSpPr>
        <p:spPr>
          <a:xfrm>
            <a:off x="1275150" y="3981501"/>
            <a:ext cx="6593700" cy="7923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algn="ctr" rtl="0">
              <a:spcBef>
                <a:spcPts val="0"/>
              </a:spcBef>
              <a:buNone/>
            </a:pPr>
            <a:r>
              <a:rPr lang="en" sz="1400"/>
              <a:t>I am a second grade teacher at Bonfield Elementary in the Warwick School District.  I love Seesaw and want to show you why!</a:t>
            </a:r>
          </a:p>
          <a:p>
            <a:pPr lvl="0" algn="ctr" rtl="0">
              <a:spcBef>
                <a:spcPts val="0"/>
              </a:spcBef>
              <a:buNone/>
            </a:pPr>
            <a:r>
              <a:rPr lang="en" sz="1400"/>
              <a:t>You can find me on Twitter at @lsmeltz1924</a:t>
            </a:r>
          </a:p>
        </p:txBody>
      </p:sp>
      <p:sp>
        <p:nvSpPr>
          <p:cNvPr id="270" name="Shape 270"/>
          <p:cNvSpPr/>
          <p:nvPr/>
        </p:nvSpPr>
        <p:spPr>
          <a:xfrm>
            <a:off x="5709750" y="410325"/>
            <a:ext cx="2159100" cy="1594500"/>
          </a:xfrm>
          <a:prstGeom prst="wedgeRoundRectCallout">
            <a:avLst>
              <a:gd name="adj1" fmla="val -52637"/>
              <a:gd name="adj2" fmla="val 81168"/>
              <a:gd name="adj3" fmla="val 0"/>
            </a:avLst>
          </a:prstGeom>
          <a:solidFill>
            <a:srgbClr val="FF9900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 b="1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Change the smiley face to  your photo prior to your presentaon. Introduce yourself by editing the text on this slide.</a:t>
            </a:r>
          </a:p>
        </p:txBody>
      </p:sp>
      <p:sp>
        <p:nvSpPr>
          <p:cNvPr id="271" name="Shape 271"/>
          <p:cNvSpPr txBox="1"/>
          <p:nvPr/>
        </p:nvSpPr>
        <p:spPr>
          <a:xfrm>
            <a:off x="3736575" y="1596550"/>
            <a:ext cx="1499100" cy="16329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 sz="9600"/>
              <a:t>😊</a:t>
            </a:r>
          </a:p>
        </p:txBody>
      </p:sp>
      <p:pic>
        <p:nvPicPr>
          <p:cNvPr id="272" name="Shape 27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890700" y="324925"/>
            <a:ext cx="5978155" cy="29717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4" name="Shape 444"/>
          <p:cNvSpPr txBox="1">
            <a:spLocks noGrp="1"/>
          </p:cNvSpPr>
          <p:nvPr>
            <p:ph type="title"/>
          </p:nvPr>
        </p:nvSpPr>
        <p:spPr>
          <a:xfrm>
            <a:off x="1714037" y="344025"/>
            <a:ext cx="6939300" cy="7887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 lvl="0" algn="l" rtl="0">
              <a:spcBef>
                <a:spcPts val="0"/>
              </a:spcBef>
              <a:buNone/>
            </a:pPr>
            <a:endParaRPr sz="3800" b="1">
              <a:solidFill>
                <a:srgbClr val="0000FF"/>
              </a:solidFill>
            </a:endParaRPr>
          </a:p>
          <a:p>
            <a:pPr lvl="0" algn="ctr" rtl="0">
              <a:spcBef>
                <a:spcPts val="0"/>
              </a:spcBef>
              <a:buNone/>
            </a:pPr>
            <a:r>
              <a:rPr lang="en" sz="3800" b="1">
                <a:solidFill>
                  <a:srgbClr val="0000FF"/>
                </a:solidFill>
              </a:rPr>
              <a:t> Try it out!   </a:t>
            </a:r>
          </a:p>
        </p:txBody>
      </p:sp>
      <p:pic>
        <p:nvPicPr>
          <p:cNvPr id="445" name="Shape 445" descr="photo_icon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70100" y="2786650"/>
            <a:ext cx="967199" cy="911924"/>
          </a:xfrm>
          <a:prstGeom prst="rect">
            <a:avLst/>
          </a:prstGeom>
          <a:noFill/>
          <a:ln w="19050" cap="flat" cmpd="sng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</p:pic>
      <p:cxnSp>
        <p:nvCxnSpPr>
          <p:cNvPr id="446" name="Shape 446"/>
          <p:cNvCxnSpPr/>
          <p:nvPr/>
        </p:nvCxnSpPr>
        <p:spPr>
          <a:xfrm>
            <a:off x="2594825" y="3193212"/>
            <a:ext cx="352500" cy="8400"/>
          </a:xfrm>
          <a:prstGeom prst="straightConnector1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lg" len="lg"/>
            <a:tailEnd type="triangle" w="lg" len="lg"/>
          </a:ln>
        </p:spPr>
      </p:cxnSp>
      <p:pic>
        <p:nvPicPr>
          <p:cNvPr id="447" name="Shape 447" descr="text_tool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913742" y="2941200"/>
            <a:ext cx="606819" cy="512424"/>
          </a:xfrm>
          <a:prstGeom prst="rect">
            <a:avLst/>
          </a:prstGeom>
          <a:noFill/>
          <a:ln w="19050" cap="flat" cmpd="sng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</p:pic>
      <p:cxnSp>
        <p:nvCxnSpPr>
          <p:cNvPr id="448" name="Shape 448"/>
          <p:cNvCxnSpPr/>
          <p:nvPr/>
        </p:nvCxnSpPr>
        <p:spPr>
          <a:xfrm>
            <a:off x="3520561" y="3196050"/>
            <a:ext cx="321600" cy="2700"/>
          </a:xfrm>
          <a:prstGeom prst="straightConnector1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lg" len="lg"/>
            <a:tailEnd type="triangle" w="lg" len="lg"/>
          </a:ln>
        </p:spPr>
      </p:cxnSp>
      <p:pic>
        <p:nvPicPr>
          <p:cNvPr id="449" name="Shape 449"/>
          <p:cNvPicPr preferRelativeResize="0"/>
          <p:nvPr/>
        </p:nvPicPr>
        <p:blipFill rotWithShape="1">
          <a:blip r:embed="rId5">
            <a:alphaModFix/>
          </a:blip>
          <a:srcRect l="93896" t="2723" r="1087" b="91892"/>
          <a:stretch/>
        </p:blipFill>
        <p:spPr>
          <a:xfrm>
            <a:off x="3851825" y="2941200"/>
            <a:ext cx="606825" cy="488423"/>
          </a:xfrm>
          <a:prstGeom prst="rect">
            <a:avLst/>
          </a:prstGeom>
          <a:noFill/>
          <a:ln w="19050" cap="flat" cmpd="sng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</p:pic>
      <p:cxnSp>
        <p:nvCxnSpPr>
          <p:cNvPr id="450" name="Shape 450"/>
          <p:cNvCxnSpPr/>
          <p:nvPr/>
        </p:nvCxnSpPr>
        <p:spPr>
          <a:xfrm>
            <a:off x="4508175" y="3191887"/>
            <a:ext cx="232200" cy="11100"/>
          </a:xfrm>
          <a:prstGeom prst="straightConnector1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lg" len="lg"/>
            <a:tailEnd type="triangle" w="lg" len="lg"/>
          </a:ln>
        </p:spPr>
      </p:cxnSp>
      <p:pic>
        <p:nvPicPr>
          <p:cNvPr id="451" name="Shape 451"/>
          <p:cNvPicPr preferRelativeResize="0"/>
          <p:nvPr/>
        </p:nvPicPr>
        <p:blipFill rotWithShape="1">
          <a:blip r:embed="rId5">
            <a:alphaModFix/>
          </a:blip>
          <a:srcRect l="93896" t="2723" r="1087" b="91892"/>
          <a:stretch/>
        </p:blipFill>
        <p:spPr>
          <a:xfrm>
            <a:off x="4789925" y="2953200"/>
            <a:ext cx="606825" cy="488423"/>
          </a:xfrm>
          <a:prstGeom prst="rect">
            <a:avLst/>
          </a:prstGeom>
          <a:noFill/>
          <a:ln w="19050" cap="flat" cmpd="sng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</p:pic>
      <p:cxnSp>
        <p:nvCxnSpPr>
          <p:cNvPr id="452" name="Shape 452"/>
          <p:cNvCxnSpPr>
            <a:stCxn id="451" idx="3"/>
          </p:cNvCxnSpPr>
          <p:nvPr/>
        </p:nvCxnSpPr>
        <p:spPr>
          <a:xfrm>
            <a:off x="5396750" y="3197412"/>
            <a:ext cx="268500" cy="0"/>
          </a:xfrm>
          <a:prstGeom prst="straightConnector1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lg" len="lg"/>
            <a:tailEnd type="triangle" w="lg" len="lg"/>
          </a:ln>
        </p:spPr>
      </p:cxnSp>
      <p:cxnSp>
        <p:nvCxnSpPr>
          <p:cNvPr id="453" name="Shape 453"/>
          <p:cNvCxnSpPr/>
          <p:nvPr/>
        </p:nvCxnSpPr>
        <p:spPr>
          <a:xfrm>
            <a:off x="6843062" y="3196650"/>
            <a:ext cx="246900" cy="1500"/>
          </a:xfrm>
          <a:prstGeom prst="straightConnector1">
            <a:avLst/>
          </a:prstGeom>
          <a:noFill/>
          <a:ln w="19050" cap="flat" cmpd="sng">
            <a:solidFill>
              <a:schemeClr val="dk2"/>
            </a:solidFill>
            <a:prstDash val="solid"/>
            <a:round/>
            <a:headEnd type="none" w="lg" len="lg"/>
            <a:tailEnd type="triangle" w="lg" len="lg"/>
          </a:ln>
        </p:spPr>
      </p:cxnSp>
      <p:pic>
        <p:nvPicPr>
          <p:cNvPr id="454" name="Shape 454"/>
          <p:cNvPicPr preferRelativeResize="0"/>
          <p:nvPr/>
        </p:nvPicPr>
        <p:blipFill rotWithShape="1">
          <a:blip r:embed="rId5">
            <a:alphaModFix/>
          </a:blip>
          <a:srcRect l="93896" t="2723" r="1087" b="91892"/>
          <a:stretch/>
        </p:blipFill>
        <p:spPr>
          <a:xfrm>
            <a:off x="7147462" y="2941200"/>
            <a:ext cx="606825" cy="488423"/>
          </a:xfrm>
          <a:prstGeom prst="rect">
            <a:avLst/>
          </a:prstGeom>
          <a:noFill/>
          <a:ln w="19050" cap="flat" cmpd="sng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</p:pic>
      <p:sp>
        <p:nvSpPr>
          <p:cNvPr id="455" name="Shape 455"/>
          <p:cNvSpPr txBox="1">
            <a:spLocks noGrp="1"/>
          </p:cNvSpPr>
          <p:nvPr>
            <p:ph type="title"/>
          </p:nvPr>
        </p:nvSpPr>
        <p:spPr>
          <a:xfrm>
            <a:off x="2490887" y="996162"/>
            <a:ext cx="5850900" cy="7887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 lvl="0" algn="ctr" rtl="0">
              <a:spcBef>
                <a:spcPts val="0"/>
              </a:spcBef>
              <a:buNone/>
            </a:pPr>
            <a:r>
              <a:rPr lang="en" sz="3800" b="1">
                <a:solidFill>
                  <a:srgbClr val="0000FF"/>
                </a:solidFill>
              </a:rPr>
              <a:t>First                   entry   </a:t>
            </a:r>
          </a:p>
        </p:txBody>
      </p:sp>
      <p:sp>
        <p:nvSpPr>
          <p:cNvPr id="456" name="Shape 456"/>
          <p:cNvSpPr txBox="1"/>
          <p:nvPr/>
        </p:nvSpPr>
        <p:spPr>
          <a:xfrm>
            <a:off x="2382950" y="1679487"/>
            <a:ext cx="6132900" cy="7887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marL="457200" lvl="0" indent="-342900" rtl="0">
              <a:spcBef>
                <a:spcPts val="0"/>
              </a:spcBef>
              <a:buClr>
                <a:srgbClr val="E8004C"/>
              </a:buClr>
              <a:buSzPct val="100000"/>
              <a:buFont typeface="Nixie One"/>
              <a:buChar char="●"/>
            </a:pPr>
            <a:r>
              <a:rPr lang="en" sz="1800" b="1">
                <a:solidFill>
                  <a:srgbClr val="E8004C"/>
                </a:solidFill>
                <a:latin typeface="Nixie One"/>
                <a:ea typeface="Nixie One"/>
                <a:cs typeface="Nixie One"/>
                <a:sym typeface="Nixie One"/>
              </a:rPr>
              <a:t>Take a selfie or photo of your view</a:t>
            </a:r>
          </a:p>
          <a:p>
            <a:pPr marL="457200" lvl="0" indent="-342900" rtl="0">
              <a:spcBef>
                <a:spcPts val="0"/>
              </a:spcBef>
              <a:buClr>
                <a:srgbClr val="E8004C"/>
              </a:buClr>
              <a:buSzPct val="100000"/>
              <a:buFont typeface="Nixie One"/>
              <a:buChar char="●"/>
            </a:pPr>
            <a:r>
              <a:rPr lang="en" sz="1800" b="1">
                <a:solidFill>
                  <a:srgbClr val="E8004C"/>
                </a:solidFill>
                <a:latin typeface="Nixie One"/>
                <a:ea typeface="Nixie One"/>
                <a:cs typeface="Nixie One"/>
                <a:sym typeface="Nixie One"/>
              </a:rPr>
              <a:t>Type your name and info you want to share</a:t>
            </a:r>
          </a:p>
          <a:p>
            <a:pPr marL="457200" lvl="0" indent="-342900" rtl="0">
              <a:spcBef>
                <a:spcPts val="0"/>
              </a:spcBef>
              <a:buClr>
                <a:srgbClr val="E8004C"/>
              </a:buClr>
              <a:buSzPct val="100000"/>
              <a:buFont typeface="Nixie One"/>
              <a:buChar char="●"/>
            </a:pPr>
            <a:r>
              <a:rPr lang="en" sz="1800" b="1">
                <a:solidFill>
                  <a:srgbClr val="E8004C"/>
                </a:solidFill>
                <a:latin typeface="Nixie One"/>
                <a:ea typeface="Nixie One"/>
                <a:cs typeface="Nixie One"/>
                <a:sym typeface="Nixie One"/>
              </a:rPr>
              <a:t>Add it to the journal that matches your teacher number</a:t>
            </a:r>
          </a:p>
        </p:txBody>
      </p:sp>
      <p:sp>
        <p:nvSpPr>
          <p:cNvPr id="457" name="Shape 457"/>
          <p:cNvSpPr txBox="1"/>
          <p:nvPr/>
        </p:nvSpPr>
        <p:spPr>
          <a:xfrm>
            <a:off x="964925" y="4161800"/>
            <a:ext cx="1132800" cy="8643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pic>
        <p:nvPicPr>
          <p:cNvPr id="458" name="Shape 458" descr="11.png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5835050" y="2985387"/>
            <a:ext cx="838200" cy="400050"/>
          </a:xfrm>
          <a:prstGeom prst="rect">
            <a:avLst/>
          </a:prstGeom>
          <a:noFill/>
          <a:ln w="19050" cap="flat" cmpd="sng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</p:pic>
      <p:sp>
        <p:nvSpPr>
          <p:cNvPr id="459" name="Shape 459"/>
          <p:cNvSpPr txBox="1"/>
          <p:nvPr/>
        </p:nvSpPr>
        <p:spPr>
          <a:xfrm>
            <a:off x="3023775" y="2890875"/>
            <a:ext cx="420300" cy="3999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 sz="3000">
                <a:solidFill>
                  <a:srgbClr val="0000FF"/>
                </a:solidFill>
              </a:rPr>
              <a:t>T</a:t>
            </a:r>
          </a:p>
        </p:txBody>
      </p:sp>
      <p:pic>
        <p:nvPicPr>
          <p:cNvPr id="460" name="Shape 460"/>
          <p:cNvPicPr preferRelativeResize="0"/>
          <p:nvPr/>
        </p:nvPicPr>
        <p:blipFill rotWithShape="1">
          <a:blip r:embed="rId7">
            <a:alphaModFix/>
          </a:blip>
          <a:srcRect t="45229"/>
          <a:stretch/>
        </p:blipFill>
        <p:spPr>
          <a:xfrm>
            <a:off x="4214122" y="1014072"/>
            <a:ext cx="2238999" cy="6880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5" name="Shape 465"/>
          <p:cNvSpPr txBox="1">
            <a:spLocks noGrp="1"/>
          </p:cNvSpPr>
          <p:nvPr>
            <p:ph type="ctrTitle"/>
          </p:nvPr>
        </p:nvSpPr>
        <p:spPr>
          <a:xfrm>
            <a:off x="1191475" y="1080675"/>
            <a:ext cx="6746100" cy="22671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 sz="3800" b="1"/>
          </a:p>
          <a:p>
            <a:pPr lvl="0" rtl="0">
              <a:spcBef>
                <a:spcPts val="0"/>
              </a:spcBef>
              <a:buNone/>
            </a:pPr>
            <a:endParaRPr sz="3800" b="1"/>
          </a:p>
          <a:p>
            <a:pPr lvl="0" rtl="0">
              <a:spcBef>
                <a:spcPts val="0"/>
              </a:spcBef>
              <a:buNone/>
            </a:pPr>
            <a:endParaRPr sz="3800" b="1"/>
          </a:p>
          <a:p>
            <a:pPr lvl="0" rtl="0">
              <a:spcBef>
                <a:spcPts val="0"/>
              </a:spcBef>
              <a:buNone/>
            </a:pPr>
            <a:endParaRPr sz="3800" b="1">
              <a:solidFill>
                <a:srgbClr val="0000FF"/>
              </a:solidFill>
            </a:endParaRPr>
          </a:p>
          <a:p>
            <a:pPr lvl="0" rtl="0">
              <a:spcBef>
                <a:spcPts val="600"/>
              </a:spcBef>
              <a:buNone/>
            </a:pPr>
            <a:endParaRPr sz="3600" b="1">
              <a:solidFill>
                <a:srgbClr val="0000FF"/>
              </a:solidFill>
            </a:endParaRPr>
          </a:p>
          <a:p>
            <a:pPr lvl="0" rtl="0">
              <a:spcBef>
                <a:spcPts val="600"/>
              </a:spcBef>
              <a:buNone/>
            </a:pPr>
            <a:endParaRPr sz="3600" b="1">
              <a:solidFill>
                <a:srgbClr val="0000FF"/>
              </a:solidFill>
            </a:endParaRPr>
          </a:p>
          <a:p>
            <a:pPr lvl="0" rtl="0">
              <a:spcBef>
                <a:spcPts val="600"/>
              </a:spcBef>
              <a:buNone/>
            </a:pPr>
            <a:endParaRPr sz="3600" b="1">
              <a:solidFill>
                <a:srgbClr val="0000FF"/>
              </a:solidFill>
            </a:endParaRPr>
          </a:p>
          <a:p>
            <a:pPr lvl="0" rtl="0">
              <a:spcBef>
                <a:spcPts val="600"/>
              </a:spcBef>
              <a:buNone/>
            </a:pPr>
            <a:endParaRPr sz="3600" b="1">
              <a:solidFill>
                <a:srgbClr val="0000FF"/>
              </a:solidFill>
            </a:endParaRPr>
          </a:p>
          <a:p>
            <a:pPr lvl="0" rtl="0">
              <a:spcBef>
                <a:spcPts val="600"/>
              </a:spcBef>
              <a:buNone/>
            </a:pPr>
            <a:r>
              <a:rPr lang="en" sz="3600" b="1">
                <a:solidFill>
                  <a:srgbClr val="0000FF"/>
                </a:solidFill>
              </a:rPr>
              <a:t>Let’s check in with our class              </a:t>
            </a:r>
          </a:p>
          <a:p>
            <a:pPr marL="457200" lvl="0" indent="-381000" rtl="0">
              <a:spcBef>
                <a:spcPts val="600"/>
              </a:spcBef>
              <a:buClr>
                <a:schemeClr val="dk2"/>
              </a:buClr>
              <a:buSzPct val="100000"/>
              <a:buChar char="●"/>
            </a:pPr>
            <a:r>
              <a:rPr lang="en" sz="2400" b="1">
                <a:solidFill>
                  <a:schemeClr val="dk2"/>
                </a:solidFill>
              </a:rPr>
              <a:t>Here’s what it looks like right now from the teacher perspective as items are waiting for approval</a:t>
            </a:r>
          </a:p>
          <a:p>
            <a:pPr lvl="0" algn="l" rtl="0">
              <a:spcBef>
                <a:spcPts val="600"/>
              </a:spcBef>
              <a:buNone/>
            </a:pPr>
            <a:endParaRPr sz="2400" b="1">
              <a:solidFill>
                <a:srgbClr val="617A86"/>
              </a:solidFill>
            </a:endParaRPr>
          </a:p>
          <a:p>
            <a:pPr lvl="0" rtl="0">
              <a:spcBef>
                <a:spcPts val="0"/>
              </a:spcBef>
              <a:buNone/>
            </a:pPr>
            <a:endParaRPr sz="1500" b="1"/>
          </a:p>
          <a:p>
            <a:pPr lvl="0" algn="l" rtl="0">
              <a:spcBef>
                <a:spcPts val="0"/>
              </a:spcBef>
              <a:buNone/>
            </a:pPr>
            <a:endParaRPr sz="1500" b="1"/>
          </a:p>
          <a:p>
            <a:pPr lvl="0" rtl="0">
              <a:spcBef>
                <a:spcPts val="0"/>
              </a:spcBef>
              <a:buNone/>
            </a:pPr>
            <a:endParaRPr sz="2400" b="1">
              <a:solidFill>
                <a:srgbClr val="E8004C"/>
              </a:solidFill>
            </a:endParaRPr>
          </a:p>
          <a:p>
            <a:pPr lvl="0" rtl="0">
              <a:spcBef>
                <a:spcPts val="0"/>
              </a:spcBef>
              <a:buNone/>
            </a:pPr>
            <a:endParaRPr sz="2400" b="1">
              <a:solidFill>
                <a:srgbClr val="E8004C"/>
              </a:solidFill>
            </a:endParaRPr>
          </a:p>
          <a:p>
            <a:pPr lvl="0" rtl="0">
              <a:spcBef>
                <a:spcPts val="0"/>
              </a:spcBef>
              <a:buNone/>
            </a:pPr>
            <a:endParaRPr sz="2400" b="1">
              <a:solidFill>
                <a:srgbClr val="E8004C"/>
              </a:solidFill>
            </a:endParaRPr>
          </a:p>
          <a:p>
            <a:pPr lvl="0" rtl="0">
              <a:spcBef>
                <a:spcPts val="0"/>
              </a:spcBef>
              <a:buNone/>
            </a:pPr>
            <a:endParaRPr sz="2400" b="1">
              <a:solidFill>
                <a:srgbClr val="E8004C"/>
              </a:solidFill>
            </a:endParaRPr>
          </a:p>
          <a:p>
            <a:pPr lvl="0" rtl="0">
              <a:spcBef>
                <a:spcPts val="0"/>
              </a:spcBef>
              <a:buNone/>
            </a:pPr>
            <a:endParaRPr sz="2400" b="1">
              <a:solidFill>
                <a:srgbClr val="E8004C"/>
              </a:solidFill>
            </a:endParaRPr>
          </a:p>
          <a:p>
            <a:pPr lvl="0" rtl="0">
              <a:spcBef>
                <a:spcPts val="0"/>
              </a:spcBef>
              <a:buNone/>
            </a:pPr>
            <a:endParaRPr sz="2400" b="1">
              <a:solidFill>
                <a:srgbClr val="E8004C"/>
              </a:solidFill>
            </a:endParaRPr>
          </a:p>
          <a:p>
            <a:pPr marL="914400" lvl="0" indent="457200" algn="l" rtl="0">
              <a:spcBef>
                <a:spcPts val="0"/>
              </a:spcBef>
              <a:buNone/>
            </a:pPr>
            <a:endParaRPr sz="2400" b="1">
              <a:solidFill>
                <a:srgbClr val="E8004C"/>
              </a:solidFill>
            </a:endParaRPr>
          </a:p>
          <a:p>
            <a:pPr lvl="0" rtl="0">
              <a:spcBef>
                <a:spcPts val="0"/>
              </a:spcBef>
              <a:buNone/>
            </a:pPr>
            <a:endParaRPr sz="3800" b="1">
              <a:solidFill>
                <a:srgbClr val="E8004C"/>
              </a:solidFill>
            </a:endParaRPr>
          </a:p>
          <a:p>
            <a:pPr lvl="0" rtl="0">
              <a:spcBef>
                <a:spcPts val="0"/>
              </a:spcBef>
              <a:buNone/>
            </a:pPr>
            <a:endParaRPr sz="1800" b="1"/>
          </a:p>
        </p:txBody>
      </p:sp>
      <p:sp>
        <p:nvSpPr>
          <p:cNvPr id="466" name="Shape 466"/>
          <p:cNvSpPr txBox="1"/>
          <p:nvPr/>
        </p:nvSpPr>
        <p:spPr>
          <a:xfrm>
            <a:off x="1652975" y="2601100"/>
            <a:ext cx="1376100" cy="3525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>
              <a:latin typeface="Nixie One"/>
              <a:ea typeface="Nixie One"/>
              <a:cs typeface="Nixie One"/>
              <a:sym typeface="Nixie One"/>
            </a:endParaRPr>
          </a:p>
        </p:txBody>
      </p:sp>
      <p:pic>
        <p:nvPicPr>
          <p:cNvPr id="467" name="Shape 46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726099" y="3423974"/>
            <a:ext cx="1691800" cy="16918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2" name="Shape 472"/>
          <p:cNvSpPr txBox="1">
            <a:spLocks noGrp="1"/>
          </p:cNvSpPr>
          <p:nvPr>
            <p:ph type="ctrTitle"/>
          </p:nvPr>
        </p:nvSpPr>
        <p:spPr>
          <a:xfrm>
            <a:off x="604125" y="2066600"/>
            <a:ext cx="7845300" cy="9264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 sz="3800" b="1"/>
          </a:p>
          <a:p>
            <a:pPr lvl="0" rtl="0">
              <a:spcBef>
                <a:spcPts val="0"/>
              </a:spcBef>
              <a:buNone/>
            </a:pPr>
            <a:endParaRPr sz="3800" b="1"/>
          </a:p>
          <a:p>
            <a:pPr lvl="0" rtl="0">
              <a:spcBef>
                <a:spcPts val="0"/>
              </a:spcBef>
              <a:buNone/>
            </a:pPr>
            <a:endParaRPr sz="3800" b="1"/>
          </a:p>
          <a:p>
            <a:pPr lvl="0" rtl="0">
              <a:spcBef>
                <a:spcPts val="0"/>
              </a:spcBef>
              <a:buNone/>
            </a:pPr>
            <a:endParaRPr sz="3800" b="1">
              <a:solidFill>
                <a:srgbClr val="0000FF"/>
              </a:solidFill>
            </a:endParaRPr>
          </a:p>
          <a:p>
            <a:pPr lvl="0">
              <a:spcBef>
                <a:spcPts val="0"/>
              </a:spcBef>
              <a:buNone/>
            </a:pPr>
            <a:r>
              <a:rPr lang="en" sz="3800" b="1">
                <a:solidFill>
                  <a:srgbClr val="0000FF"/>
                </a:solidFill>
              </a:rPr>
              <a:t>      </a:t>
            </a:r>
          </a:p>
          <a:p>
            <a:pPr lvl="0">
              <a:spcBef>
                <a:spcPts val="0"/>
              </a:spcBef>
              <a:buNone/>
            </a:pPr>
            <a:endParaRPr sz="3800" b="1">
              <a:solidFill>
                <a:srgbClr val="0000FF"/>
              </a:solidFill>
            </a:endParaRPr>
          </a:p>
          <a:p>
            <a:pPr lvl="0">
              <a:spcBef>
                <a:spcPts val="0"/>
              </a:spcBef>
              <a:buNone/>
            </a:pPr>
            <a:endParaRPr sz="3800" b="1">
              <a:solidFill>
                <a:srgbClr val="0000FF"/>
              </a:solidFill>
            </a:endParaRPr>
          </a:p>
          <a:p>
            <a:pPr lvl="0" rtl="0">
              <a:spcBef>
                <a:spcPts val="0"/>
              </a:spcBef>
              <a:buNone/>
            </a:pPr>
            <a:r>
              <a:rPr lang="en" sz="3800" b="1">
                <a:solidFill>
                  <a:srgbClr val="0000FF"/>
                </a:solidFill>
              </a:rPr>
              <a:t>Classroom Examples</a:t>
            </a:r>
          </a:p>
          <a:p>
            <a:pPr lvl="0" algn="l" rtl="0">
              <a:spcBef>
                <a:spcPts val="600"/>
              </a:spcBef>
              <a:buNone/>
            </a:pPr>
            <a:r>
              <a:rPr lang="en" sz="2400" b="1"/>
              <a:t>               </a:t>
            </a:r>
          </a:p>
          <a:p>
            <a:pPr lvl="0" rtl="0">
              <a:spcBef>
                <a:spcPts val="0"/>
              </a:spcBef>
              <a:buNone/>
            </a:pPr>
            <a:endParaRPr sz="1500" b="1"/>
          </a:p>
          <a:p>
            <a:pPr lvl="0" algn="l" rtl="0">
              <a:spcBef>
                <a:spcPts val="0"/>
              </a:spcBef>
              <a:buNone/>
            </a:pPr>
            <a:endParaRPr sz="1500" b="1"/>
          </a:p>
          <a:p>
            <a:pPr lvl="0" rtl="0">
              <a:spcBef>
                <a:spcPts val="0"/>
              </a:spcBef>
              <a:buNone/>
            </a:pPr>
            <a:endParaRPr sz="2400" b="1">
              <a:solidFill>
                <a:srgbClr val="E8004C"/>
              </a:solidFill>
            </a:endParaRPr>
          </a:p>
          <a:p>
            <a:pPr lvl="0" rtl="0">
              <a:spcBef>
                <a:spcPts val="0"/>
              </a:spcBef>
              <a:buNone/>
            </a:pPr>
            <a:endParaRPr sz="2400" b="1">
              <a:solidFill>
                <a:srgbClr val="E8004C"/>
              </a:solidFill>
            </a:endParaRPr>
          </a:p>
          <a:p>
            <a:pPr lvl="0" rtl="0">
              <a:spcBef>
                <a:spcPts val="0"/>
              </a:spcBef>
              <a:buNone/>
            </a:pPr>
            <a:endParaRPr sz="2400" b="1">
              <a:solidFill>
                <a:srgbClr val="E8004C"/>
              </a:solidFill>
            </a:endParaRPr>
          </a:p>
          <a:p>
            <a:pPr lvl="0" rtl="0">
              <a:spcBef>
                <a:spcPts val="0"/>
              </a:spcBef>
              <a:buNone/>
            </a:pPr>
            <a:endParaRPr sz="2400" b="1">
              <a:solidFill>
                <a:srgbClr val="E8004C"/>
              </a:solidFill>
            </a:endParaRPr>
          </a:p>
          <a:p>
            <a:pPr lvl="0" rtl="0">
              <a:spcBef>
                <a:spcPts val="0"/>
              </a:spcBef>
              <a:buNone/>
            </a:pPr>
            <a:endParaRPr sz="2400" b="1">
              <a:solidFill>
                <a:srgbClr val="E8004C"/>
              </a:solidFill>
            </a:endParaRPr>
          </a:p>
          <a:p>
            <a:pPr lvl="0" rtl="0">
              <a:spcBef>
                <a:spcPts val="0"/>
              </a:spcBef>
              <a:buNone/>
            </a:pPr>
            <a:endParaRPr sz="2400" b="1">
              <a:solidFill>
                <a:srgbClr val="E8004C"/>
              </a:solidFill>
            </a:endParaRPr>
          </a:p>
          <a:p>
            <a:pPr marL="914400" lvl="0" indent="457200" algn="l" rtl="0">
              <a:spcBef>
                <a:spcPts val="0"/>
              </a:spcBef>
              <a:buNone/>
            </a:pPr>
            <a:endParaRPr sz="2400" b="1">
              <a:solidFill>
                <a:srgbClr val="E8004C"/>
              </a:solidFill>
            </a:endParaRPr>
          </a:p>
          <a:p>
            <a:pPr lvl="0" rtl="0">
              <a:spcBef>
                <a:spcPts val="0"/>
              </a:spcBef>
              <a:buNone/>
            </a:pPr>
            <a:endParaRPr sz="3800" b="1">
              <a:solidFill>
                <a:srgbClr val="E8004C"/>
              </a:solidFill>
            </a:endParaRPr>
          </a:p>
          <a:p>
            <a:pPr lvl="0" rtl="0">
              <a:spcBef>
                <a:spcPts val="0"/>
              </a:spcBef>
              <a:buNone/>
            </a:pPr>
            <a:endParaRPr sz="1800" b="1"/>
          </a:p>
        </p:txBody>
      </p:sp>
      <p:pic>
        <p:nvPicPr>
          <p:cNvPr id="473" name="Shape 47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539662" y="2778825"/>
            <a:ext cx="2064674" cy="20646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8" name="Shape 478"/>
          <p:cNvSpPr txBox="1"/>
          <p:nvPr/>
        </p:nvSpPr>
        <p:spPr>
          <a:xfrm>
            <a:off x="1115925" y="1487900"/>
            <a:ext cx="7388100" cy="8619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  <p:sp>
        <p:nvSpPr>
          <p:cNvPr id="479" name="Shape 479"/>
          <p:cNvSpPr txBox="1"/>
          <p:nvPr/>
        </p:nvSpPr>
        <p:spPr>
          <a:xfrm>
            <a:off x="422475" y="2143500"/>
            <a:ext cx="3693300" cy="3000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 sz="2400">
              <a:solidFill>
                <a:srgbClr val="434343"/>
              </a:solidFill>
            </a:endParaRPr>
          </a:p>
        </p:txBody>
      </p:sp>
      <p:sp>
        <p:nvSpPr>
          <p:cNvPr id="480" name="Shape 480"/>
          <p:cNvSpPr txBox="1"/>
          <p:nvPr/>
        </p:nvSpPr>
        <p:spPr>
          <a:xfrm rot="-802774">
            <a:off x="894732" y="305502"/>
            <a:ext cx="2215635" cy="30219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 algn="ctr" rtl="0">
              <a:spcBef>
                <a:spcPts val="0"/>
              </a:spcBef>
              <a:buNone/>
            </a:pPr>
            <a:endParaRPr sz="2400">
              <a:latin typeface="Shadows Into Light"/>
              <a:ea typeface="Shadows Into Light"/>
              <a:cs typeface="Shadows Into Light"/>
              <a:sym typeface="Shadows Into Light"/>
            </a:endParaRPr>
          </a:p>
        </p:txBody>
      </p:sp>
      <p:pic>
        <p:nvPicPr>
          <p:cNvPr id="481" name="Shape 481" descr="writer's_workshop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44237" y="1454230"/>
            <a:ext cx="2316674" cy="2128993"/>
          </a:xfrm>
          <a:prstGeom prst="rect">
            <a:avLst/>
          </a:prstGeom>
          <a:noFill/>
          <a:ln>
            <a:noFill/>
          </a:ln>
        </p:spPr>
      </p:pic>
      <p:sp>
        <p:nvSpPr>
          <p:cNvPr id="482" name="Shape 482"/>
          <p:cNvSpPr txBox="1"/>
          <p:nvPr/>
        </p:nvSpPr>
        <p:spPr>
          <a:xfrm>
            <a:off x="901400" y="3583225"/>
            <a:ext cx="2202300" cy="302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 algn="ctr" rtl="0">
              <a:spcBef>
                <a:spcPts val="0"/>
              </a:spcBef>
              <a:buNone/>
            </a:pPr>
            <a:r>
              <a:rPr lang="en" sz="1800" u="sng">
                <a:solidFill>
                  <a:schemeClr val="hlink"/>
                </a:solidFill>
                <a:latin typeface="Shadows Into Light"/>
                <a:ea typeface="Shadows Into Light"/>
                <a:cs typeface="Shadows Into Light"/>
                <a:sym typeface="Shadows Into Light"/>
                <a:hlinkClick r:id="rId4"/>
              </a:rPr>
              <a:t>writer’s workshop</a:t>
            </a:r>
          </a:p>
        </p:txBody>
      </p:sp>
      <p:sp>
        <p:nvSpPr>
          <p:cNvPr id="483" name="Shape 483"/>
          <p:cNvSpPr txBox="1"/>
          <p:nvPr/>
        </p:nvSpPr>
        <p:spPr>
          <a:xfrm>
            <a:off x="3603725" y="53250"/>
            <a:ext cx="2563500" cy="310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 sz="1800" u="sng">
                <a:solidFill>
                  <a:schemeClr val="hlink"/>
                </a:solidFill>
                <a:latin typeface="Shadows Into Light"/>
                <a:ea typeface="Shadows Into Light"/>
                <a:cs typeface="Shadows Into Light"/>
                <a:sym typeface="Shadows Into Light"/>
                <a:hlinkClick r:id="rId5"/>
              </a:rPr>
              <a:t>Explain a math concept</a:t>
            </a:r>
          </a:p>
        </p:txBody>
      </p:sp>
      <p:sp>
        <p:nvSpPr>
          <p:cNvPr id="484" name="Shape 484"/>
          <p:cNvSpPr txBox="1"/>
          <p:nvPr/>
        </p:nvSpPr>
        <p:spPr>
          <a:xfrm>
            <a:off x="6396900" y="1620800"/>
            <a:ext cx="1852500" cy="310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 algn="ctr" rtl="0">
              <a:spcBef>
                <a:spcPts val="0"/>
              </a:spcBef>
              <a:buNone/>
            </a:pPr>
            <a:r>
              <a:rPr lang="en" sz="1800" u="sng">
                <a:solidFill>
                  <a:schemeClr val="hlink"/>
                </a:solidFill>
                <a:latin typeface="Shadows Into Light"/>
                <a:ea typeface="Shadows Into Light"/>
                <a:cs typeface="Shadows Into Light"/>
                <a:sym typeface="Shadows Into Light"/>
                <a:hlinkClick r:id="rId6"/>
              </a:rPr>
              <a:t>Science reflections</a:t>
            </a:r>
          </a:p>
        </p:txBody>
      </p:sp>
      <p:pic>
        <p:nvPicPr>
          <p:cNvPr id="485" name="Shape 485" descr="math.png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3441937" y="496897"/>
            <a:ext cx="2563500" cy="1944900"/>
          </a:xfrm>
          <a:prstGeom prst="ellipse">
            <a:avLst/>
          </a:prstGeom>
          <a:noFill/>
          <a:ln>
            <a:noFill/>
          </a:ln>
        </p:spPr>
      </p:pic>
      <p:pic>
        <p:nvPicPr>
          <p:cNvPr id="486" name="Shape 486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6286502" y="2032400"/>
            <a:ext cx="2073322" cy="1550835"/>
          </a:xfrm>
          <a:prstGeom prst="rect">
            <a:avLst/>
          </a:prstGeom>
          <a:noFill/>
          <a:ln>
            <a:noFill/>
          </a:ln>
        </p:spPr>
      </p:pic>
      <p:sp>
        <p:nvSpPr>
          <p:cNvPr id="487" name="Shape 487"/>
          <p:cNvSpPr txBox="1"/>
          <p:nvPr/>
        </p:nvSpPr>
        <p:spPr>
          <a:xfrm>
            <a:off x="3687050" y="4673675"/>
            <a:ext cx="2073300" cy="5913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 algn="ctr">
              <a:spcBef>
                <a:spcPts val="0"/>
              </a:spcBef>
              <a:buNone/>
            </a:pPr>
            <a:r>
              <a:rPr lang="en" sz="1800" u="sng">
                <a:solidFill>
                  <a:schemeClr val="hlink"/>
                </a:solidFill>
                <a:latin typeface="Shadows Into Light"/>
                <a:ea typeface="Shadows Into Light"/>
                <a:cs typeface="Shadows Into Light"/>
                <a:sym typeface="Shadows Into Light"/>
                <a:hlinkClick r:id="rId9"/>
              </a:rPr>
              <a:t>assessment checks</a:t>
            </a:r>
          </a:p>
        </p:txBody>
      </p:sp>
      <p:pic>
        <p:nvPicPr>
          <p:cNvPr id="488" name="Shape 488"/>
          <p:cNvPicPr preferRelativeResize="0"/>
          <p:nvPr/>
        </p:nvPicPr>
        <p:blipFill rotWithShape="1">
          <a:blip r:embed="rId10">
            <a:alphaModFix/>
          </a:blip>
          <a:srcRect l="21848" r="18990"/>
          <a:stretch/>
        </p:blipFill>
        <p:spPr>
          <a:xfrm>
            <a:off x="3853165" y="2574650"/>
            <a:ext cx="1683867" cy="2129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3" name="Shape 493"/>
          <p:cNvSpPr txBox="1"/>
          <p:nvPr/>
        </p:nvSpPr>
        <p:spPr>
          <a:xfrm>
            <a:off x="1115925" y="1487900"/>
            <a:ext cx="7388100" cy="8619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  <p:sp>
        <p:nvSpPr>
          <p:cNvPr id="494" name="Shape 494"/>
          <p:cNvSpPr txBox="1"/>
          <p:nvPr/>
        </p:nvSpPr>
        <p:spPr>
          <a:xfrm>
            <a:off x="422475" y="2143500"/>
            <a:ext cx="3693300" cy="3000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 sz="2400">
              <a:solidFill>
                <a:srgbClr val="434343"/>
              </a:solidFill>
            </a:endParaRPr>
          </a:p>
        </p:txBody>
      </p:sp>
      <p:sp>
        <p:nvSpPr>
          <p:cNvPr id="495" name="Shape 495"/>
          <p:cNvSpPr txBox="1"/>
          <p:nvPr/>
        </p:nvSpPr>
        <p:spPr>
          <a:xfrm rot="-802774">
            <a:off x="894732" y="305502"/>
            <a:ext cx="2215635" cy="30219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 algn="ctr" rtl="0">
              <a:spcBef>
                <a:spcPts val="0"/>
              </a:spcBef>
              <a:buNone/>
            </a:pPr>
            <a:endParaRPr sz="2400">
              <a:latin typeface="Shadows Into Light"/>
              <a:ea typeface="Shadows Into Light"/>
              <a:cs typeface="Shadows Into Light"/>
              <a:sym typeface="Shadows Into Light"/>
            </a:endParaRPr>
          </a:p>
        </p:txBody>
      </p:sp>
      <p:sp>
        <p:nvSpPr>
          <p:cNvPr id="496" name="Shape 496"/>
          <p:cNvSpPr txBox="1"/>
          <p:nvPr/>
        </p:nvSpPr>
        <p:spPr>
          <a:xfrm>
            <a:off x="3687050" y="53250"/>
            <a:ext cx="2563500" cy="310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 sz="1800" u="sng">
                <a:solidFill>
                  <a:schemeClr val="hlink"/>
                </a:solidFill>
                <a:latin typeface="Shadows Into Light"/>
                <a:ea typeface="Shadows Into Light"/>
                <a:cs typeface="Shadows Into Light"/>
                <a:sym typeface="Shadows Into Light"/>
                <a:hlinkClick r:id="rId3"/>
              </a:rPr>
              <a:t>Defining parallel lines</a:t>
            </a:r>
          </a:p>
        </p:txBody>
      </p:sp>
      <p:sp>
        <p:nvSpPr>
          <p:cNvPr id="497" name="Shape 497"/>
          <p:cNvSpPr txBox="1"/>
          <p:nvPr/>
        </p:nvSpPr>
        <p:spPr>
          <a:xfrm>
            <a:off x="6396900" y="1172275"/>
            <a:ext cx="1852500" cy="310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 algn="ctr" rtl="0">
              <a:spcBef>
                <a:spcPts val="0"/>
              </a:spcBef>
              <a:buNone/>
            </a:pPr>
            <a:r>
              <a:rPr lang="en" sz="1800" u="sng">
                <a:solidFill>
                  <a:schemeClr val="hlink"/>
                </a:solidFill>
                <a:latin typeface="Shadows Into Light"/>
                <a:ea typeface="Shadows Into Light"/>
                <a:cs typeface="Shadows Into Light"/>
                <a:sym typeface="Shadows Into Light"/>
                <a:hlinkClick r:id="rId4"/>
              </a:rPr>
              <a:t>Collaborative group predictions</a:t>
            </a:r>
          </a:p>
        </p:txBody>
      </p:sp>
      <p:sp>
        <p:nvSpPr>
          <p:cNvPr id="498" name="Shape 498"/>
          <p:cNvSpPr txBox="1"/>
          <p:nvPr/>
        </p:nvSpPr>
        <p:spPr>
          <a:xfrm>
            <a:off x="3272375" y="4476400"/>
            <a:ext cx="2932800" cy="5913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 algn="ctr" rtl="0">
              <a:spcBef>
                <a:spcPts val="0"/>
              </a:spcBef>
              <a:buNone/>
            </a:pPr>
            <a:r>
              <a:rPr lang="en" sz="1800" u="sng">
                <a:solidFill>
                  <a:schemeClr val="hlink"/>
                </a:solidFill>
                <a:latin typeface="Shadows Into Light"/>
                <a:ea typeface="Shadows Into Light"/>
                <a:cs typeface="Shadows Into Light"/>
                <a:sym typeface="Shadows Into Light"/>
                <a:hlinkClick r:id="rId5"/>
              </a:rPr>
              <a:t>High school - info pics</a:t>
            </a:r>
          </a:p>
          <a:p>
            <a:pPr lvl="0" algn="ctr" rtl="0">
              <a:spcBef>
                <a:spcPts val="0"/>
              </a:spcBef>
              <a:buNone/>
            </a:pPr>
            <a:r>
              <a:rPr lang="en" sz="1800" u="sng">
                <a:solidFill>
                  <a:schemeClr val="hlink"/>
                </a:solidFill>
                <a:latin typeface="Shadows Into Light"/>
                <a:ea typeface="Shadows Into Light"/>
                <a:cs typeface="Shadows Into Light"/>
                <a:sym typeface="Shadows Into Light"/>
                <a:hlinkClick r:id="rId5"/>
              </a:rPr>
              <a:t>Padlet link saved</a:t>
            </a:r>
          </a:p>
        </p:txBody>
      </p:sp>
      <p:pic>
        <p:nvPicPr>
          <p:cNvPr id="499" name="Shape 499" descr="parallel_lines.png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3459775" y="511850"/>
            <a:ext cx="2482196" cy="1631650"/>
          </a:xfrm>
          <a:prstGeom prst="rect">
            <a:avLst/>
          </a:prstGeom>
          <a:noFill/>
          <a:ln>
            <a:noFill/>
          </a:ln>
        </p:spPr>
      </p:pic>
      <p:pic>
        <p:nvPicPr>
          <p:cNvPr id="500" name="Shape 500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6512274" y="1835025"/>
            <a:ext cx="1621749" cy="2048350"/>
          </a:xfrm>
          <a:prstGeom prst="rect">
            <a:avLst/>
          </a:prstGeom>
          <a:noFill/>
          <a:ln>
            <a:noFill/>
          </a:ln>
        </p:spPr>
      </p:pic>
      <p:pic>
        <p:nvPicPr>
          <p:cNvPr id="501" name="Shape 501" descr="linking_padlet.png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3540174" y="2349790"/>
            <a:ext cx="2563500" cy="2185097"/>
          </a:xfrm>
          <a:prstGeom prst="rect">
            <a:avLst/>
          </a:prstGeom>
          <a:noFill/>
          <a:ln>
            <a:noFill/>
          </a:ln>
        </p:spPr>
      </p:pic>
      <p:sp>
        <p:nvSpPr>
          <p:cNvPr id="502" name="Shape 502"/>
          <p:cNvSpPr txBox="1"/>
          <p:nvPr/>
        </p:nvSpPr>
        <p:spPr>
          <a:xfrm>
            <a:off x="651475" y="3089925"/>
            <a:ext cx="2563500" cy="302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 algn="ctr" rtl="0">
              <a:spcBef>
                <a:spcPts val="0"/>
              </a:spcBef>
              <a:buNone/>
            </a:pPr>
            <a:r>
              <a:rPr lang="en" sz="1800" u="sng">
                <a:solidFill>
                  <a:schemeClr val="hlink"/>
                </a:solidFill>
                <a:latin typeface="Shadows Into Light"/>
                <a:ea typeface="Shadows Into Light"/>
                <a:cs typeface="Shadows Into Light"/>
                <a:sym typeface="Shadows Into Light"/>
                <a:hlinkClick r:id="rId9"/>
              </a:rPr>
              <a:t>Reflect, document, &amp; plan during...</a:t>
            </a:r>
          </a:p>
          <a:p>
            <a:pPr lvl="0" algn="ctr" rtl="0">
              <a:spcBef>
                <a:spcPts val="0"/>
              </a:spcBef>
              <a:buNone/>
            </a:pPr>
            <a:r>
              <a:rPr lang="en" sz="1800">
                <a:latin typeface="Shadows Into Light"/>
                <a:ea typeface="Shadows Into Light"/>
                <a:cs typeface="Shadows Into Light"/>
                <a:sym typeface="Shadows Into Light"/>
              </a:rPr>
              <a:t>Project based learning</a:t>
            </a:r>
          </a:p>
          <a:p>
            <a:pPr lvl="0" algn="ctr" rtl="0">
              <a:spcBef>
                <a:spcPts val="0"/>
              </a:spcBef>
              <a:buNone/>
            </a:pPr>
            <a:r>
              <a:rPr lang="en" sz="1800">
                <a:latin typeface="Shadows Into Light"/>
                <a:ea typeface="Shadows Into Light"/>
                <a:cs typeface="Shadows Into Light"/>
                <a:sym typeface="Shadows Into Light"/>
              </a:rPr>
              <a:t>Makerspace</a:t>
            </a:r>
          </a:p>
          <a:p>
            <a:pPr lvl="0" algn="ctr" rtl="0">
              <a:spcBef>
                <a:spcPts val="0"/>
              </a:spcBef>
              <a:buNone/>
            </a:pPr>
            <a:r>
              <a:rPr lang="en" sz="1800">
                <a:latin typeface="Shadows Into Light"/>
                <a:ea typeface="Shadows Into Light"/>
                <a:cs typeface="Shadows Into Light"/>
                <a:sym typeface="Shadows Into Light"/>
              </a:rPr>
              <a:t>Genius Hour</a:t>
            </a:r>
          </a:p>
        </p:txBody>
      </p:sp>
      <p:pic>
        <p:nvPicPr>
          <p:cNvPr id="503" name="Shape 503" descr="circuit.png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734876" y="1487899"/>
            <a:ext cx="2396704" cy="16316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8" name="Shape 508"/>
          <p:cNvSpPr txBox="1"/>
          <p:nvPr/>
        </p:nvSpPr>
        <p:spPr>
          <a:xfrm rot="-802774">
            <a:off x="894732" y="305502"/>
            <a:ext cx="2215635" cy="30219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 algn="ctr" rtl="0">
              <a:spcBef>
                <a:spcPts val="0"/>
              </a:spcBef>
              <a:buNone/>
            </a:pPr>
            <a:endParaRPr sz="2400">
              <a:latin typeface="Shadows Into Light"/>
              <a:ea typeface="Shadows Into Light"/>
              <a:cs typeface="Shadows Into Light"/>
              <a:sym typeface="Shadows Into Light"/>
            </a:endParaRPr>
          </a:p>
        </p:txBody>
      </p:sp>
      <p:sp>
        <p:nvSpPr>
          <p:cNvPr id="509" name="Shape 509"/>
          <p:cNvSpPr txBox="1"/>
          <p:nvPr/>
        </p:nvSpPr>
        <p:spPr>
          <a:xfrm>
            <a:off x="5480825" y="692125"/>
            <a:ext cx="2563500" cy="310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 sz="1800" u="sng">
                <a:solidFill>
                  <a:schemeClr val="hlink"/>
                </a:solidFill>
                <a:latin typeface="Shadows Into Light"/>
                <a:ea typeface="Shadows Into Light"/>
                <a:cs typeface="Shadows Into Light"/>
                <a:sym typeface="Shadows Into Light"/>
                <a:hlinkClick r:id="rId3"/>
              </a:rPr>
              <a:t>Historical characters</a:t>
            </a:r>
            <a:r>
              <a:rPr lang="en" sz="1800">
                <a:latin typeface="Shadows Into Light"/>
                <a:ea typeface="Shadows Into Light"/>
                <a:cs typeface="Shadows Into Light"/>
                <a:sym typeface="Shadows Into Light"/>
              </a:rPr>
              <a:t> project</a:t>
            </a:r>
          </a:p>
        </p:txBody>
      </p:sp>
      <p:pic>
        <p:nvPicPr>
          <p:cNvPr id="510" name="Shape 510" descr="historical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618337" y="106848"/>
            <a:ext cx="2732525" cy="1693474"/>
          </a:xfrm>
          <a:prstGeom prst="rect">
            <a:avLst/>
          </a:prstGeom>
          <a:noFill/>
          <a:ln>
            <a:noFill/>
          </a:ln>
        </p:spPr>
      </p:pic>
      <p:pic>
        <p:nvPicPr>
          <p:cNvPr id="511" name="Shape 511" descr="synon.png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732099" y="1900999"/>
            <a:ext cx="2260999" cy="2168475"/>
          </a:xfrm>
          <a:prstGeom prst="rect">
            <a:avLst/>
          </a:prstGeom>
          <a:noFill/>
          <a:ln>
            <a:noFill/>
          </a:ln>
        </p:spPr>
      </p:pic>
      <p:sp>
        <p:nvSpPr>
          <p:cNvPr id="512" name="Shape 512"/>
          <p:cNvSpPr txBox="1"/>
          <p:nvPr/>
        </p:nvSpPr>
        <p:spPr>
          <a:xfrm>
            <a:off x="761450" y="4002975"/>
            <a:ext cx="2202300" cy="302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 algn="ctr" rtl="0">
              <a:spcBef>
                <a:spcPts val="0"/>
              </a:spcBef>
              <a:buNone/>
            </a:pPr>
            <a:r>
              <a:rPr lang="en" sz="1800" u="sng">
                <a:solidFill>
                  <a:schemeClr val="hlink"/>
                </a:solidFill>
                <a:latin typeface="Shadows Into Light"/>
                <a:ea typeface="Shadows Into Light"/>
                <a:cs typeface="Shadows Into Light"/>
                <a:sym typeface="Shadows Into Light"/>
                <a:hlinkClick r:id="rId6"/>
              </a:rPr>
              <a:t>ELA: synonyms</a:t>
            </a:r>
          </a:p>
        </p:txBody>
      </p:sp>
      <p:pic>
        <p:nvPicPr>
          <p:cNvPr id="513" name="Shape 513" descr="writing_journal.png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3205725" y="2205400"/>
            <a:ext cx="3693299" cy="2750266"/>
          </a:xfrm>
          <a:prstGeom prst="rect">
            <a:avLst/>
          </a:prstGeom>
          <a:noFill/>
          <a:ln w="38100" cap="flat" cmpd="sng">
            <a:solidFill>
              <a:srgbClr val="6FA8DC"/>
            </a:solidFill>
            <a:prstDash val="solid"/>
            <a:round/>
            <a:headEnd type="none" w="med" len="med"/>
            <a:tailEnd type="none" w="med" len="med"/>
          </a:ln>
        </p:spPr>
      </p:pic>
      <p:sp>
        <p:nvSpPr>
          <p:cNvPr id="514" name="Shape 514"/>
          <p:cNvSpPr txBox="1"/>
          <p:nvPr/>
        </p:nvSpPr>
        <p:spPr>
          <a:xfrm>
            <a:off x="6964300" y="2500425"/>
            <a:ext cx="1778700" cy="621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 sz="1800" u="sng">
                <a:solidFill>
                  <a:schemeClr val="hlink"/>
                </a:solidFill>
                <a:latin typeface="Shadows Into Light"/>
                <a:ea typeface="Shadows Into Light"/>
                <a:cs typeface="Shadows Into Light"/>
                <a:sym typeface="Shadows Into Light"/>
                <a:hlinkClick r:id="rId8"/>
              </a:rPr>
              <a:t>Journal writing </a:t>
            </a:r>
            <a:r>
              <a:rPr lang="en" sz="1800">
                <a:latin typeface="Shadows Into Light"/>
                <a:ea typeface="Shadows Into Light"/>
                <a:cs typeface="Shadows Into Light"/>
                <a:sym typeface="Shadows Into Light"/>
              </a:rPr>
              <a:t>with peer feedback</a:t>
            </a:r>
          </a:p>
        </p:txBody>
      </p:sp>
      <p:cxnSp>
        <p:nvCxnSpPr>
          <p:cNvPr id="515" name="Shape 515"/>
          <p:cNvCxnSpPr/>
          <p:nvPr/>
        </p:nvCxnSpPr>
        <p:spPr>
          <a:xfrm flipH="1">
            <a:off x="6846800" y="3490525"/>
            <a:ext cx="562200" cy="1040400"/>
          </a:xfrm>
          <a:prstGeom prst="straightConnector1">
            <a:avLst/>
          </a:prstGeom>
          <a:noFill/>
          <a:ln w="38100" cap="flat" cmpd="sng">
            <a:solidFill>
              <a:srgbClr val="FF0000"/>
            </a:solidFill>
            <a:prstDash val="solid"/>
            <a:round/>
            <a:headEnd type="none" w="lg" len="lg"/>
            <a:tailEnd type="triangle" w="lg" len="lg"/>
          </a:ln>
        </p:spPr>
      </p:cxn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0" name="Shape 520"/>
          <p:cNvSpPr txBox="1"/>
          <p:nvPr/>
        </p:nvSpPr>
        <p:spPr>
          <a:xfrm>
            <a:off x="1076325" y="1037275"/>
            <a:ext cx="6746100" cy="1695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 algn="ctr" rtl="0">
              <a:spcBef>
                <a:spcPts val="0"/>
              </a:spcBef>
              <a:buNone/>
            </a:pPr>
            <a:r>
              <a:rPr lang="en" sz="3600" b="1">
                <a:solidFill>
                  <a:srgbClr val="0000FF"/>
                </a:solidFill>
                <a:latin typeface="Nixie One"/>
                <a:ea typeface="Nixie One"/>
                <a:cs typeface="Nixie One"/>
                <a:sym typeface="Nixie One"/>
              </a:rPr>
              <a:t>Project 2</a:t>
            </a:r>
          </a:p>
          <a:p>
            <a:pPr lvl="0" algn="ctr" rtl="0">
              <a:spcBef>
                <a:spcPts val="0"/>
              </a:spcBef>
              <a:buNone/>
            </a:pPr>
            <a:r>
              <a:rPr lang="en" sz="3600" b="1">
                <a:solidFill>
                  <a:srgbClr val="0000FF"/>
                </a:solidFill>
                <a:latin typeface="Nixie One"/>
                <a:ea typeface="Nixie One"/>
                <a:cs typeface="Nixie One"/>
                <a:sym typeface="Nixie One"/>
              </a:rPr>
              <a:t>Use the Drawing Tool</a:t>
            </a:r>
          </a:p>
        </p:txBody>
      </p:sp>
      <p:sp>
        <p:nvSpPr>
          <p:cNvPr id="521" name="Shape 521"/>
          <p:cNvSpPr txBox="1"/>
          <p:nvPr/>
        </p:nvSpPr>
        <p:spPr>
          <a:xfrm>
            <a:off x="1170450" y="3255600"/>
            <a:ext cx="6821700" cy="12249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 algn="ctr" rtl="0">
              <a:spcBef>
                <a:spcPts val="0"/>
              </a:spcBef>
              <a:buNone/>
            </a:pPr>
            <a:endParaRPr sz="3600" b="1">
              <a:solidFill>
                <a:srgbClr val="B7B7B7"/>
              </a:solidFill>
              <a:latin typeface="Nixie One"/>
              <a:ea typeface="Nixie One"/>
              <a:cs typeface="Nixie One"/>
              <a:sym typeface="Nixie One"/>
            </a:endParaRPr>
          </a:p>
        </p:txBody>
      </p:sp>
      <p:pic>
        <p:nvPicPr>
          <p:cNvPr id="522" name="Shape 522" descr="drawing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954662" y="2643150"/>
            <a:ext cx="1102224" cy="1021012"/>
          </a:xfrm>
          <a:prstGeom prst="rect">
            <a:avLst/>
          </a:prstGeom>
          <a:noFill/>
          <a:ln w="38100" cap="flat" cmpd="sng">
            <a:solidFill>
              <a:srgbClr val="6FA8DC"/>
            </a:solidFill>
            <a:prstDash val="solid"/>
            <a:round/>
            <a:headEnd type="none" w="med" len="med"/>
            <a:tailEnd type="none" w="med" len="med"/>
          </a:ln>
        </p:spPr>
      </p:pic>
      <p:pic>
        <p:nvPicPr>
          <p:cNvPr id="523" name="Shape 52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 rot="523233">
            <a:off x="6043350" y="2577274"/>
            <a:ext cx="1828800" cy="2324100"/>
          </a:xfrm>
          <a:prstGeom prst="rect">
            <a:avLst/>
          </a:prstGeom>
          <a:noFill/>
          <a:ln>
            <a:noFill/>
          </a:ln>
        </p:spPr>
      </p:pic>
      <p:sp>
        <p:nvSpPr>
          <p:cNvPr id="524" name="Shape 524"/>
          <p:cNvSpPr/>
          <p:nvPr/>
        </p:nvSpPr>
        <p:spPr>
          <a:xfrm rot="933706">
            <a:off x="6989056" y="1168006"/>
            <a:ext cx="1587909" cy="1466426"/>
          </a:xfrm>
          <a:prstGeom prst="downArrow">
            <a:avLst>
              <a:gd name="adj1" fmla="val 50000"/>
              <a:gd name="adj2" fmla="val 50000"/>
            </a:avLst>
          </a:prstGeom>
          <a:solidFill>
            <a:srgbClr val="00FFFF"/>
          </a:solidFill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Clr>
                <a:schemeClr val="dk1"/>
              </a:buClr>
              <a:buFont typeface="Arial"/>
              <a:buNone/>
            </a:pPr>
            <a:r>
              <a:rPr lang="en">
                <a:solidFill>
                  <a:schemeClr val="dk1"/>
                </a:solidFill>
              </a:rPr>
              <a:t>Enter an idea </a:t>
            </a:r>
          </a:p>
          <a:p>
            <a:pPr lvl="0">
              <a:spcBef>
                <a:spcPts val="0"/>
              </a:spcBef>
              <a:buClr>
                <a:schemeClr val="dk1"/>
              </a:buClr>
              <a:buFont typeface="Arial"/>
              <a:buNone/>
            </a:pPr>
            <a:r>
              <a:rPr lang="en">
                <a:solidFill>
                  <a:schemeClr val="dk1"/>
                </a:solidFill>
              </a:rPr>
              <a:t>and win </a:t>
            </a:r>
          </a:p>
          <a:p>
            <a:pPr lvl="0">
              <a:spcBef>
                <a:spcPts val="0"/>
              </a:spcBef>
              <a:buClr>
                <a:schemeClr val="dk1"/>
              </a:buClr>
              <a:buFont typeface="Arial"/>
              <a:buNone/>
            </a:pPr>
            <a:r>
              <a:rPr lang="en">
                <a:solidFill>
                  <a:schemeClr val="dk1"/>
                </a:solidFill>
              </a:rPr>
              <a:t>a shirt!</a:t>
            </a:r>
          </a:p>
        </p:txBody>
      </p:sp>
      <p:sp>
        <p:nvSpPr>
          <p:cNvPr id="525" name="Shape 525"/>
          <p:cNvSpPr txBox="1"/>
          <p:nvPr/>
        </p:nvSpPr>
        <p:spPr>
          <a:xfrm>
            <a:off x="5446800" y="601725"/>
            <a:ext cx="6497100" cy="758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0" name="Shape 530"/>
          <p:cNvSpPr txBox="1"/>
          <p:nvPr/>
        </p:nvSpPr>
        <p:spPr>
          <a:xfrm rot="-802774">
            <a:off x="894732" y="305502"/>
            <a:ext cx="2215635" cy="30219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 algn="ctr" rtl="0">
              <a:spcBef>
                <a:spcPts val="0"/>
              </a:spcBef>
              <a:buNone/>
            </a:pPr>
            <a:endParaRPr sz="2400">
              <a:latin typeface="Shadows Into Light"/>
              <a:ea typeface="Shadows Into Light"/>
              <a:cs typeface="Shadows Into Light"/>
              <a:sym typeface="Shadows Into Light"/>
            </a:endParaRPr>
          </a:p>
        </p:txBody>
      </p:sp>
      <p:sp>
        <p:nvSpPr>
          <p:cNvPr id="531" name="Shape 531"/>
          <p:cNvSpPr txBox="1"/>
          <p:nvPr/>
        </p:nvSpPr>
        <p:spPr>
          <a:xfrm>
            <a:off x="889850" y="464225"/>
            <a:ext cx="7495800" cy="8619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 algn="ctr" rtl="0">
              <a:spcBef>
                <a:spcPts val="0"/>
              </a:spcBef>
              <a:buNone/>
            </a:pPr>
            <a:endParaRPr sz="3600" b="1">
              <a:solidFill>
                <a:srgbClr val="0000FF"/>
              </a:solidFill>
              <a:latin typeface="Nixie One"/>
              <a:ea typeface="Nixie One"/>
              <a:cs typeface="Nixie One"/>
              <a:sym typeface="Nixie One"/>
            </a:endParaRPr>
          </a:p>
          <a:p>
            <a:pPr lvl="0" algn="ctr" rtl="0">
              <a:spcBef>
                <a:spcPts val="0"/>
              </a:spcBef>
              <a:buNone/>
            </a:pPr>
            <a:endParaRPr sz="1000" b="1">
              <a:solidFill>
                <a:srgbClr val="0000FF"/>
              </a:solidFill>
              <a:latin typeface="Nixie One"/>
              <a:ea typeface="Nixie One"/>
              <a:cs typeface="Nixie One"/>
              <a:sym typeface="Nixie One"/>
            </a:endParaRPr>
          </a:p>
          <a:p>
            <a:pPr marL="457200" lvl="0" indent="-381000" algn="ctr" rtl="0">
              <a:spcBef>
                <a:spcPts val="0"/>
              </a:spcBef>
              <a:buClr>
                <a:srgbClr val="0000FF"/>
              </a:buClr>
              <a:buSzPct val="100000"/>
              <a:buFont typeface="Nixie One"/>
              <a:buChar char="●"/>
            </a:pPr>
            <a:r>
              <a:rPr lang="en" sz="2400" b="1">
                <a:solidFill>
                  <a:srgbClr val="0000FF"/>
                </a:solidFill>
                <a:latin typeface="Nixie One"/>
                <a:ea typeface="Nixie One"/>
                <a:cs typeface="Nixie One"/>
                <a:sym typeface="Nixie One"/>
              </a:rPr>
              <a:t>Draw 3 ways you could use Seesaw</a:t>
            </a:r>
          </a:p>
          <a:p>
            <a:pPr marL="457200" lvl="0" indent="-381000" algn="ctr" rtl="0">
              <a:spcBef>
                <a:spcPts val="0"/>
              </a:spcBef>
              <a:buClr>
                <a:srgbClr val="0000FF"/>
              </a:buClr>
              <a:buSzPct val="100000"/>
              <a:buFont typeface="Nixie One"/>
              <a:buChar char="●"/>
            </a:pPr>
            <a:r>
              <a:rPr lang="en" sz="2400" b="1">
                <a:solidFill>
                  <a:srgbClr val="0000FF"/>
                </a:solidFill>
                <a:latin typeface="Nixie One"/>
                <a:ea typeface="Nixie One"/>
                <a:cs typeface="Nixie One"/>
                <a:sym typeface="Nixie One"/>
              </a:rPr>
              <a:t>Explain a math concept or problem</a:t>
            </a:r>
          </a:p>
          <a:p>
            <a:pPr lvl="0" algn="ctr" rtl="0">
              <a:spcBef>
                <a:spcPts val="0"/>
              </a:spcBef>
              <a:buNone/>
            </a:pPr>
            <a:endParaRPr sz="3000" b="1">
              <a:solidFill>
                <a:srgbClr val="0000FF"/>
              </a:solidFill>
              <a:latin typeface="Nixie One"/>
              <a:ea typeface="Nixie One"/>
              <a:cs typeface="Nixie One"/>
              <a:sym typeface="Nixie One"/>
            </a:endParaRPr>
          </a:p>
          <a:p>
            <a:pPr lvl="0" algn="ctr" rtl="0">
              <a:spcBef>
                <a:spcPts val="0"/>
              </a:spcBef>
              <a:buNone/>
            </a:pPr>
            <a:endParaRPr sz="3000" b="1">
              <a:solidFill>
                <a:srgbClr val="0000FF"/>
              </a:solidFill>
              <a:latin typeface="Nixie One"/>
              <a:ea typeface="Nixie One"/>
              <a:cs typeface="Nixie One"/>
              <a:sym typeface="Nixie One"/>
            </a:endParaRPr>
          </a:p>
          <a:p>
            <a:pPr lvl="0" algn="ctr" rtl="0">
              <a:spcBef>
                <a:spcPts val="0"/>
              </a:spcBef>
              <a:buNone/>
            </a:pPr>
            <a:endParaRPr sz="3000" b="1">
              <a:solidFill>
                <a:srgbClr val="0000FF"/>
              </a:solidFill>
              <a:latin typeface="Nixie One"/>
              <a:ea typeface="Nixie One"/>
              <a:cs typeface="Nixie One"/>
              <a:sym typeface="Nixie One"/>
            </a:endParaRPr>
          </a:p>
          <a:p>
            <a:pPr lvl="0" algn="ctr" rtl="0">
              <a:spcBef>
                <a:spcPts val="0"/>
              </a:spcBef>
              <a:buNone/>
            </a:pPr>
            <a:endParaRPr sz="3000" b="1">
              <a:solidFill>
                <a:srgbClr val="0000FF"/>
              </a:solidFill>
              <a:latin typeface="Nixie One"/>
              <a:ea typeface="Nixie One"/>
              <a:cs typeface="Nixie One"/>
              <a:sym typeface="Nixie One"/>
            </a:endParaRPr>
          </a:p>
          <a:p>
            <a:pPr marL="457200" lvl="0" indent="-381000" algn="ctr" rtl="0">
              <a:spcBef>
                <a:spcPts val="0"/>
              </a:spcBef>
              <a:buClr>
                <a:srgbClr val="0000FF"/>
              </a:buClr>
              <a:buSzPct val="100000"/>
              <a:buFont typeface="Nixie One"/>
              <a:buChar char="●"/>
            </a:pPr>
            <a:r>
              <a:rPr lang="en" sz="2400" b="1">
                <a:solidFill>
                  <a:srgbClr val="0000FF"/>
                </a:solidFill>
                <a:latin typeface="Nixie One"/>
                <a:ea typeface="Nixie One"/>
                <a:cs typeface="Nixie One"/>
                <a:sym typeface="Nixie One"/>
              </a:rPr>
              <a:t>Try adding a photo, draw on it, and add your voice</a:t>
            </a:r>
          </a:p>
          <a:p>
            <a:pPr marL="457200" lvl="0" indent="-381000" algn="ctr" rtl="0">
              <a:spcBef>
                <a:spcPts val="0"/>
              </a:spcBef>
              <a:buClr>
                <a:srgbClr val="0000FF"/>
              </a:buClr>
              <a:buSzPct val="100000"/>
              <a:buFont typeface="Nixie One"/>
              <a:buChar char="●"/>
            </a:pPr>
            <a:r>
              <a:rPr lang="en" sz="2400" b="1">
                <a:solidFill>
                  <a:srgbClr val="0000FF"/>
                </a:solidFill>
                <a:latin typeface="Nixie One"/>
                <a:ea typeface="Nixie One"/>
                <a:cs typeface="Nixie One"/>
                <a:sym typeface="Nixie One"/>
              </a:rPr>
              <a:t>Get hands-on with the materials </a:t>
            </a:r>
          </a:p>
          <a:p>
            <a:pPr lvl="0" algn="ctr" rtl="0">
              <a:spcBef>
                <a:spcPts val="0"/>
              </a:spcBef>
              <a:buNone/>
            </a:pPr>
            <a:endParaRPr sz="3600" b="1">
              <a:solidFill>
                <a:srgbClr val="0000FF"/>
              </a:solidFill>
              <a:latin typeface="Nixie One"/>
              <a:ea typeface="Nixie One"/>
              <a:cs typeface="Nixie One"/>
              <a:sym typeface="Nixie One"/>
            </a:endParaRPr>
          </a:p>
          <a:p>
            <a:pPr lvl="0" algn="ctr" rtl="0">
              <a:spcBef>
                <a:spcPts val="0"/>
              </a:spcBef>
              <a:buNone/>
            </a:pPr>
            <a:endParaRPr sz="3600" b="1">
              <a:solidFill>
                <a:srgbClr val="0000FF"/>
              </a:solidFill>
              <a:latin typeface="Nixie One"/>
              <a:ea typeface="Nixie One"/>
              <a:cs typeface="Nixie One"/>
              <a:sym typeface="Nixie One"/>
            </a:endParaRPr>
          </a:p>
        </p:txBody>
      </p:sp>
      <p:pic>
        <p:nvPicPr>
          <p:cNvPr id="532" name="Shape 532" descr="drawing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611999" y="223525"/>
            <a:ext cx="1102224" cy="1021012"/>
          </a:xfrm>
          <a:prstGeom prst="rect">
            <a:avLst/>
          </a:prstGeom>
          <a:noFill/>
          <a:ln w="38100" cap="flat" cmpd="sng">
            <a:solidFill>
              <a:srgbClr val="6FA8DC"/>
            </a:solidFill>
            <a:prstDash val="solid"/>
            <a:round/>
            <a:headEnd type="none" w="med" len="med"/>
            <a:tailEnd type="none" w="med" len="med"/>
          </a:ln>
        </p:spPr>
      </p:pic>
      <p:pic>
        <p:nvPicPr>
          <p:cNvPr id="533" name="Shape 533">
            <a:hlinkClick r:id="rId4"/>
          </p:cNvPr>
          <p:cNvPicPr preferRelativeResize="0"/>
          <p:nvPr/>
        </p:nvPicPr>
        <p:blipFill rotWithShape="1">
          <a:blip r:embed="rId5">
            <a:alphaModFix/>
          </a:blip>
          <a:srcRect t="10095" b="17225"/>
          <a:stretch/>
        </p:blipFill>
        <p:spPr>
          <a:xfrm>
            <a:off x="2122800" y="2178550"/>
            <a:ext cx="2089900" cy="1414024"/>
          </a:xfrm>
          <a:prstGeom prst="rect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pic>
      <p:pic>
        <p:nvPicPr>
          <p:cNvPr id="534" name="Shape 534">
            <a:hlinkClick r:id="rId6"/>
          </p:cNvPr>
          <p:cNvPicPr preferRelativeResize="0"/>
          <p:nvPr/>
        </p:nvPicPr>
        <p:blipFill rotWithShape="1">
          <a:blip r:embed="rId7">
            <a:alphaModFix/>
          </a:blip>
          <a:srcRect b="1826"/>
          <a:stretch/>
        </p:blipFill>
        <p:spPr>
          <a:xfrm>
            <a:off x="4967449" y="2169814"/>
            <a:ext cx="2225400" cy="1431485"/>
          </a:xfrm>
          <a:prstGeom prst="rect">
            <a:avLst/>
          </a:prstGeom>
          <a:noFill/>
          <a:ln>
            <a:noFill/>
          </a:ln>
        </p:spPr>
      </p:pic>
      <p:pic>
        <p:nvPicPr>
          <p:cNvPr id="535" name="Shape 535" descr="2016-01-19_2113.png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3654087" y="361511"/>
            <a:ext cx="761241" cy="745037"/>
          </a:xfrm>
          <a:prstGeom prst="rect">
            <a:avLst/>
          </a:prstGeom>
          <a:noFill/>
          <a:ln w="38100" cap="flat" cmpd="sng">
            <a:solidFill>
              <a:srgbClr val="6D9EEB"/>
            </a:solidFill>
            <a:prstDash val="solid"/>
            <a:round/>
            <a:headEnd type="none" w="med" len="med"/>
            <a:tailEnd type="none" w="med" len="med"/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0" name="Shape 540"/>
          <p:cNvSpPr txBox="1"/>
          <p:nvPr/>
        </p:nvSpPr>
        <p:spPr>
          <a:xfrm>
            <a:off x="1208250" y="1241800"/>
            <a:ext cx="6746100" cy="1141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 algn="ctr" rtl="0">
              <a:spcBef>
                <a:spcPts val="0"/>
              </a:spcBef>
              <a:buNone/>
            </a:pPr>
            <a:r>
              <a:rPr lang="en" sz="3600" b="1">
                <a:solidFill>
                  <a:srgbClr val="0000FF"/>
                </a:solidFill>
                <a:latin typeface="Nixie One"/>
                <a:ea typeface="Nixie One"/>
                <a:cs typeface="Nixie One"/>
                <a:sym typeface="Nixie One"/>
              </a:rPr>
              <a:t>Project 3</a:t>
            </a:r>
          </a:p>
          <a:p>
            <a:pPr lvl="0" algn="ctr" rtl="0">
              <a:spcBef>
                <a:spcPts val="0"/>
              </a:spcBef>
              <a:buNone/>
            </a:pPr>
            <a:r>
              <a:rPr lang="en" sz="3600" b="1">
                <a:solidFill>
                  <a:srgbClr val="0000FF"/>
                </a:solidFill>
                <a:latin typeface="Nixie One"/>
                <a:ea typeface="Nixie One"/>
                <a:cs typeface="Nixie One"/>
                <a:sym typeface="Nixie One"/>
              </a:rPr>
              <a:t>Use the Video Tool</a:t>
            </a:r>
          </a:p>
        </p:txBody>
      </p:sp>
      <p:sp>
        <p:nvSpPr>
          <p:cNvPr id="541" name="Shape 541"/>
          <p:cNvSpPr txBox="1"/>
          <p:nvPr/>
        </p:nvSpPr>
        <p:spPr>
          <a:xfrm>
            <a:off x="1170450" y="3255600"/>
            <a:ext cx="6821700" cy="12249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 algn="ctr" rtl="0">
              <a:spcBef>
                <a:spcPts val="0"/>
              </a:spcBef>
              <a:buNone/>
            </a:pPr>
            <a:endParaRPr sz="3600" b="1">
              <a:solidFill>
                <a:srgbClr val="B7B7B7"/>
              </a:solidFill>
              <a:latin typeface="Nixie One"/>
              <a:ea typeface="Nixie One"/>
              <a:cs typeface="Nixie One"/>
              <a:sym typeface="Nixie One"/>
            </a:endParaRPr>
          </a:p>
        </p:txBody>
      </p:sp>
      <p:pic>
        <p:nvPicPr>
          <p:cNvPr id="542" name="Shape 542" descr="video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961451" y="2458550"/>
            <a:ext cx="1135799" cy="951899"/>
          </a:xfrm>
          <a:prstGeom prst="rect">
            <a:avLst/>
          </a:prstGeom>
          <a:noFill/>
          <a:ln w="38100" cap="flat" cmpd="sng">
            <a:solidFill>
              <a:srgbClr val="6FA8DC"/>
            </a:solidFill>
            <a:prstDash val="solid"/>
            <a:round/>
            <a:headEnd type="none" w="med" len="med"/>
            <a:tailEnd type="none" w="med" len="med"/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7" name="Shape 547"/>
          <p:cNvSpPr txBox="1"/>
          <p:nvPr/>
        </p:nvSpPr>
        <p:spPr>
          <a:xfrm rot="-802774">
            <a:off x="894732" y="305502"/>
            <a:ext cx="2215635" cy="30219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 algn="ctr" rtl="0">
              <a:spcBef>
                <a:spcPts val="0"/>
              </a:spcBef>
              <a:buNone/>
            </a:pPr>
            <a:endParaRPr sz="2400">
              <a:latin typeface="Shadows Into Light"/>
              <a:ea typeface="Shadows Into Light"/>
              <a:cs typeface="Shadows Into Light"/>
              <a:sym typeface="Shadows Into Light"/>
            </a:endParaRPr>
          </a:p>
        </p:txBody>
      </p:sp>
      <p:sp>
        <p:nvSpPr>
          <p:cNvPr id="548" name="Shape 548"/>
          <p:cNvSpPr txBox="1"/>
          <p:nvPr/>
        </p:nvSpPr>
        <p:spPr>
          <a:xfrm>
            <a:off x="755175" y="1117675"/>
            <a:ext cx="7711200" cy="10557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600"/>
              </a:spcBef>
              <a:buNone/>
            </a:pPr>
            <a:r>
              <a:rPr lang="en" sz="1800" b="1">
                <a:solidFill>
                  <a:srgbClr val="0000FF"/>
                </a:solidFill>
                <a:latin typeface="Nixie One"/>
                <a:ea typeface="Nixie One"/>
                <a:cs typeface="Nixie One"/>
                <a:sym typeface="Nixie One"/>
              </a:rPr>
              <a:t>Record a partner reading a book aloud or telling what you will do over the holiday break, then swap.</a:t>
            </a:r>
          </a:p>
          <a:p>
            <a:pPr lvl="0" rtl="0">
              <a:spcBef>
                <a:spcPts val="600"/>
              </a:spcBef>
              <a:buClr>
                <a:schemeClr val="dk1"/>
              </a:buClr>
              <a:buSzPct val="61111"/>
              <a:buFont typeface="Arial"/>
              <a:buNone/>
            </a:pPr>
            <a:r>
              <a:rPr lang="en" sz="1800" b="1">
                <a:solidFill>
                  <a:srgbClr val="0000FF"/>
                </a:solidFill>
                <a:latin typeface="Nixie One"/>
                <a:ea typeface="Nixie One"/>
                <a:cs typeface="Nixie One"/>
                <a:sym typeface="Nixie One"/>
              </a:rPr>
              <a:t>Use the built-in annotation tools to add layers of content to your work.</a:t>
            </a:r>
          </a:p>
          <a:p>
            <a:pPr marL="914400" lvl="0" indent="-317500" rtl="0">
              <a:spcBef>
                <a:spcPts val="600"/>
              </a:spcBef>
              <a:buClr>
                <a:srgbClr val="0000FF"/>
              </a:buClr>
              <a:buFont typeface="Nixie One"/>
            </a:pPr>
            <a:r>
              <a:rPr lang="en" b="1">
                <a:solidFill>
                  <a:srgbClr val="0000FF"/>
                </a:solidFill>
                <a:latin typeface="Nixie One"/>
                <a:ea typeface="Nixie One"/>
                <a:cs typeface="Nixie One"/>
                <a:sym typeface="Nixie One"/>
              </a:rPr>
              <a:t>Type a text caption explaining the key message or characters of the book.</a:t>
            </a:r>
          </a:p>
          <a:p>
            <a:pPr lvl="0" algn="ctr" rtl="0">
              <a:spcBef>
                <a:spcPts val="0"/>
              </a:spcBef>
              <a:buClr>
                <a:schemeClr val="dk1"/>
              </a:buClr>
              <a:buFont typeface="Arial"/>
              <a:buNone/>
            </a:pPr>
            <a:endParaRPr sz="3000" b="1">
              <a:solidFill>
                <a:srgbClr val="0000FF"/>
              </a:solidFill>
              <a:latin typeface="Nixie One"/>
              <a:ea typeface="Nixie One"/>
              <a:cs typeface="Nixie One"/>
              <a:sym typeface="Nixie One"/>
            </a:endParaRPr>
          </a:p>
          <a:p>
            <a:pPr lvl="0" algn="ctr" rtl="0">
              <a:spcBef>
                <a:spcPts val="0"/>
              </a:spcBef>
              <a:buNone/>
            </a:pPr>
            <a:endParaRPr sz="3600" b="1">
              <a:solidFill>
                <a:srgbClr val="0000FF"/>
              </a:solidFill>
              <a:latin typeface="Nixie One"/>
              <a:ea typeface="Nixie One"/>
              <a:cs typeface="Nixie One"/>
              <a:sym typeface="Nixie One"/>
            </a:endParaRPr>
          </a:p>
          <a:p>
            <a:pPr lvl="0" algn="ctr" rtl="0">
              <a:spcBef>
                <a:spcPts val="0"/>
              </a:spcBef>
              <a:buNone/>
            </a:pPr>
            <a:endParaRPr sz="1000" b="1">
              <a:solidFill>
                <a:srgbClr val="0000FF"/>
              </a:solidFill>
              <a:latin typeface="Nixie One"/>
              <a:ea typeface="Nixie One"/>
              <a:cs typeface="Nixie One"/>
              <a:sym typeface="Nixie One"/>
            </a:endParaRPr>
          </a:p>
          <a:p>
            <a:pPr lvl="0" algn="ctr" rtl="0">
              <a:spcBef>
                <a:spcPts val="0"/>
              </a:spcBef>
              <a:buNone/>
            </a:pPr>
            <a:endParaRPr sz="2400" b="1">
              <a:solidFill>
                <a:srgbClr val="0000FF"/>
              </a:solidFill>
              <a:latin typeface="Nixie One"/>
              <a:ea typeface="Nixie One"/>
              <a:cs typeface="Nixie One"/>
              <a:sym typeface="Nixie One"/>
            </a:endParaRPr>
          </a:p>
          <a:p>
            <a:pPr lvl="0" algn="ctr" rtl="0">
              <a:spcBef>
                <a:spcPts val="0"/>
              </a:spcBef>
              <a:buNone/>
            </a:pPr>
            <a:endParaRPr sz="3000" b="1">
              <a:solidFill>
                <a:srgbClr val="0000FF"/>
              </a:solidFill>
              <a:latin typeface="Nixie One"/>
              <a:ea typeface="Nixie One"/>
              <a:cs typeface="Nixie One"/>
              <a:sym typeface="Nixie One"/>
            </a:endParaRPr>
          </a:p>
          <a:p>
            <a:pPr lvl="0" algn="ctr" rtl="0">
              <a:spcBef>
                <a:spcPts val="0"/>
              </a:spcBef>
              <a:buNone/>
            </a:pPr>
            <a:endParaRPr sz="2400" b="1">
              <a:solidFill>
                <a:srgbClr val="0000FF"/>
              </a:solidFill>
              <a:latin typeface="Nixie One"/>
              <a:ea typeface="Nixie One"/>
              <a:cs typeface="Nixie One"/>
              <a:sym typeface="Nixie One"/>
            </a:endParaRPr>
          </a:p>
          <a:p>
            <a:pPr lvl="0" algn="ctr" rtl="0">
              <a:spcBef>
                <a:spcPts val="0"/>
              </a:spcBef>
              <a:buNone/>
            </a:pPr>
            <a:endParaRPr sz="2400" b="1">
              <a:solidFill>
                <a:srgbClr val="0000FF"/>
              </a:solidFill>
              <a:latin typeface="Nixie One"/>
              <a:ea typeface="Nixie One"/>
              <a:cs typeface="Nixie One"/>
              <a:sym typeface="Nixie One"/>
            </a:endParaRPr>
          </a:p>
          <a:p>
            <a:pPr lvl="0" algn="ctr" rtl="0">
              <a:spcBef>
                <a:spcPts val="0"/>
              </a:spcBef>
              <a:buNone/>
            </a:pPr>
            <a:endParaRPr sz="3600" b="1">
              <a:solidFill>
                <a:srgbClr val="0000FF"/>
              </a:solidFill>
              <a:latin typeface="Nixie One"/>
              <a:ea typeface="Nixie One"/>
              <a:cs typeface="Nixie One"/>
              <a:sym typeface="Nixie One"/>
            </a:endParaRPr>
          </a:p>
          <a:p>
            <a:pPr lvl="0" algn="ctr" rtl="0">
              <a:spcBef>
                <a:spcPts val="0"/>
              </a:spcBef>
              <a:buNone/>
            </a:pPr>
            <a:endParaRPr sz="3600" b="1">
              <a:solidFill>
                <a:srgbClr val="0000FF"/>
              </a:solidFill>
              <a:latin typeface="Nixie One"/>
              <a:ea typeface="Nixie One"/>
              <a:cs typeface="Nixie One"/>
              <a:sym typeface="Nixie One"/>
            </a:endParaRPr>
          </a:p>
        </p:txBody>
      </p:sp>
      <p:pic>
        <p:nvPicPr>
          <p:cNvPr id="549" name="Shape 549" descr="2016-01-19_2113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654087" y="269211"/>
            <a:ext cx="761241" cy="745037"/>
          </a:xfrm>
          <a:prstGeom prst="rect">
            <a:avLst/>
          </a:prstGeom>
          <a:noFill/>
          <a:ln w="38100" cap="flat" cmpd="sng">
            <a:solidFill>
              <a:srgbClr val="6D9EEB"/>
            </a:solidFill>
            <a:prstDash val="solid"/>
            <a:round/>
            <a:headEnd type="none" w="med" len="med"/>
            <a:tailEnd type="none" w="med" len="med"/>
          </a:ln>
        </p:spPr>
      </p:pic>
      <p:pic>
        <p:nvPicPr>
          <p:cNvPr id="550" name="Shape 55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255444" y="3026850"/>
            <a:ext cx="3456130" cy="1948750"/>
          </a:xfrm>
          <a:prstGeom prst="rect">
            <a:avLst/>
          </a:prstGeom>
          <a:noFill/>
          <a:ln>
            <a:noFill/>
          </a:ln>
        </p:spPr>
      </p:pic>
      <p:pic>
        <p:nvPicPr>
          <p:cNvPr id="551" name="Shape 551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850699" y="3026849"/>
            <a:ext cx="1380124" cy="1844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52" name="Shape 552" descr="video.png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4573976" y="165775"/>
            <a:ext cx="1135799" cy="951899"/>
          </a:xfrm>
          <a:prstGeom prst="rect">
            <a:avLst/>
          </a:prstGeom>
          <a:noFill/>
          <a:ln w="38100" cap="flat" cmpd="sng">
            <a:solidFill>
              <a:srgbClr val="6FA8DC"/>
            </a:solidFill>
            <a:prstDash val="solid"/>
            <a:round/>
            <a:headEnd type="none" w="med" len="med"/>
            <a:tailEnd type="none" w="med" len="med"/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7" name="Shape 277"/>
          <p:cNvSpPr txBox="1">
            <a:spLocks noGrp="1"/>
          </p:cNvSpPr>
          <p:nvPr>
            <p:ph type="title"/>
          </p:nvPr>
        </p:nvSpPr>
        <p:spPr>
          <a:xfrm>
            <a:off x="1862425" y="548250"/>
            <a:ext cx="6142200" cy="6411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 lvl="0" rtl="0">
              <a:spcBef>
                <a:spcPts val="0"/>
              </a:spcBef>
              <a:buClr>
                <a:schemeClr val="dk1"/>
              </a:buClr>
              <a:buSzPct val="30555"/>
              <a:buFont typeface="Arial"/>
              <a:buNone/>
            </a:pPr>
            <a:r>
              <a:rPr lang="en" sz="3600" b="1">
                <a:solidFill>
                  <a:srgbClr val="0000FF"/>
                </a:solidFill>
              </a:rPr>
              <a:t>Today’s Agenda and Goals</a:t>
            </a:r>
          </a:p>
        </p:txBody>
      </p:sp>
      <p:sp>
        <p:nvSpPr>
          <p:cNvPr id="278" name="Shape 278"/>
          <p:cNvSpPr txBox="1"/>
          <p:nvPr/>
        </p:nvSpPr>
        <p:spPr>
          <a:xfrm>
            <a:off x="2609525" y="1189350"/>
            <a:ext cx="6318300" cy="36333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marL="457200" lvl="0" indent="-381000" rtl="0">
              <a:spcBef>
                <a:spcPts val="0"/>
              </a:spcBef>
              <a:buClr>
                <a:schemeClr val="dk2"/>
              </a:buClr>
              <a:buSzPct val="100000"/>
              <a:buFont typeface="Nixie One"/>
              <a:buChar char="●"/>
            </a:pPr>
            <a:r>
              <a:rPr lang="en" sz="2400" b="1">
                <a:solidFill>
                  <a:schemeClr val="dk2"/>
                </a:solidFill>
                <a:latin typeface="Nixie One"/>
                <a:ea typeface="Nixie One"/>
                <a:cs typeface="Nixie One"/>
                <a:sym typeface="Nixie One"/>
              </a:rPr>
              <a:t>What is Seesaw?</a:t>
            </a:r>
          </a:p>
          <a:p>
            <a:pPr marL="457200" lvl="0" indent="-381000" rtl="0">
              <a:spcBef>
                <a:spcPts val="0"/>
              </a:spcBef>
              <a:buClr>
                <a:schemeClr val="dk2"/>
              </a:buClr>
              <a:buSzPct val="100000"/>
              <a:buFont typeface="Nixie One"/>
              <a:buChar char="●"/>
            </a:pPr>
            <a:r>
              <a:rPr lang="en" sz="2400" b="1">
                <a:solidFill>
                  <a:schemeClr val="dk2"/>
                </a:solidFill>
                <a:latin typeface="Nixie One"/>
                <a:ea typeface="Nixie One"/>
                <a:cs typeface="Nixie One"/>
                <a:sym typeface="Nixie One"/>
              </a:rPr>
              <a:t>Why should I use it?</a:t>
            </a:r>
          </a:p>
          <a:p>
            <a:pPr marL="457200" lvl="0" indent="-381000" rtl="0">
              <a:spcBef>
                <a:spcPts val="0"/>
              </a:spcBef>
              <a:buClr>
                <a:schemeClr val="dk2"/>
              </a:buClr>
              <a:buSzPct val="100000"/>
              <a:buFont typeface="Nixie One"/>
              <a:buChar char="●"/>
            </a:pPr>
            <a:r>
              <a:rPr lang="en" sz="2400" b="1">
                <a:solidFill>
                  <a:schemeClr val="dk2"/>
                </a:solidFill>
                <a:latin typeface="Nixie One"/>
                <a:ea typeface="Nixie One"/>
                <a:cs typeface="Nixie One"/>
                <a:sym typeface="Nixie One"/>
              </a:rPr>
              <a:t>Experience Seesaw as a Student</a:t>
            </a:r>
          </a:p>
          <a:p>
            <a:pPr marL="457200" lvl="0" indent="-381000" rtl="0">
              <a:spcBef>
                <a:spcPts val="0"/>
              </a:spcBef>
              <a:buClr>
                <a:schemeClr val="dk2"/>
              </a:buClr>
              <a:buSzPct val="100000"/>
              <a:buFont typeface="Nixie One"/>
              <a:buChar char="●"/>
            </a:pPr>
            <a:r>
              <a:rPr lang="en" sz="2400" b="1">
                <a:solidFill>
                  <a:schemeClr val="dk2"/>
                </a:solidFill>
                <a:latin typeface="Nixie One"/>
                <a:ea typeface="Nixie One"/>
                <a:cs typeface="Nixie One"/>
                <a:sym typeface="Nixie One"/>
              </a:rPr>
              <a:t>Classroom Ideas and Examples</a:t>
            </a:r>
          </a:p>
          <a:p>
            <a:pPr marL="457200" lvl="0" indent="-381000" rtl="0">
              <a:spcBef>
                <a:spcPts val="0"/>
              </a:spcBef>
              <a:buClr>
                <a:schemeClr val="dk2"/>
              </a:buClr>
              <a:buSzPct val="100000"/>
              <a:buFont typeface="Nixie One"/>
              <a:buChar char="●"/>
            </a:pPr>
            <a:r>
              <a:rPr lang="en" sz="2400" b="1">
                <a:solidFill>
                  <a:schemeClr val="dk2"/>
                </a:solidFill>
                <a:latin typeface="Nixie One"/>
                <a:ea typeface="Nixie One"/>
                <a:cs typeface="Nixie One"/>
                <a:sym typeface="Nixie One"/>
              </a:rPr>
              <a:t>Class Setup &amp; Time Saving Tips</a:t>
            </a:r>
          </a:p>
          <a:p>
            <a:pPr marL="457200" lvl="0" indent="-381000" rtl="0">
              <a:spcBef>
                <a:spcPts val="0"/>
              </a:spcBef>
              <a:buClr>
                <a:schemeClr val="dk2"/>
              </a:buClr>
              <a:buSzPct val="100000"/>
              <a:buFont typeface="Nixie One"/>
              <a:buChar char="●"/>
            </a:pPr>
            <a:r>
              <a:rPr lang="en" sz="2400" b="1">
                <a:solidFill>
                  <a:schemeClr val="dk2"/>
                </a:solidFill>
                <a:latin typeface="Nixie One"/>
                <a:ea typeface="Nixie One"/>
                <a:cs typeface="Nixie One"/>
                <a:sym typeface="Nixie One"/>
              </a:rPr>
              <a:t>Digital Citizenship</a:t>
            </a:r>
          </a:p>
          <a:p>
            <a:pPr marL="457200" lvl="0" indent="-381000" rtl="0">
              <a:spcBef>
                <a:spcPts val="0"/>
              </a:spcBef>
              <a:buClr>
                <a:schemeClr val="dk2"/>
              </a:buClr>
              <a:buSzPct val="100000"/>
              <a:buFont typeface="Open Sans"/>
              <a:buChar char="●"/>
            </a:pPr>
            <a:r>
              <a:rPr lang="en" sz="2400" b="1">
                <a:solidFill>
                  <a:schemeClr val="dk2"/>
                </a:solidFill>
                <a:latin typeface="Nixie One"/>
                <a:ea typeface="Nixie One"/>
                <a:cs typeface="Nixie One"/>
                <a:sym typeface="Nixie One"/>
              </a:rPr>
              <a:t>Questions, Help and Resources</a:t>
            </a:r>
            <a:r>
              <a:rPr lang="en" sz="2400" b="1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7" name="Shape 557"/>
          <p:cNvSpPr txBox="1"/>
          <p:nvPr/>
        </p:nvSpPr>
        <p:spPr>
          <a:xfrm rot="-802774">
            <a:off x="894732" y="305502"/>
            <a:ext cx="2215635" cy="30219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 algn="ctr" rtl="0">
              <a:spcBef>
                <a:spcPts val="0"/>
              </a:spcBef>
              <a:buNone/>
            </a:pPr>
            <a:endParaRPr sz="2400">
              <a:latin typeface="Shadows Into Light"/>
              <a:ea typeface="Shadows Into Light"/>
              <a:cs typeface="Shadows Into Light"/>
              <a:sym typeface="Shadows Into Light"/>
            </a:endParaRPr>
          </a:p>
        </p:txBody>
      </p:sp>
      <p:sp>
        <p:nvSpPr>
          <p:cNvPr id="558" name="Shape 558"/>
          <p:cNvSpPr txBox="1"/>
          <p:nvPr/>
        </p:nvSpPr>
        <p:spPr>
          <a:xfrm>
            <a:off x="755175" y="1117675"/>
            <a:ext cx="7711200" cy="10557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 algn="ctr" rtl="0">
              <a:spcBef>
                <a:spcPts val="0"/>
              </a:spcBef>
              <a:buNone/>
            </a:pPr>
            <a:endParaRPr sz="3000" b="1">
              <a:solidFill>
                <a:srgbClr val="0000FF"/>
              </a:solidFill>
              <a:latin typeface="Nixie One"/>
              <a:ea typeface="Nixie One"/>
              <a:cs typeface="Nixie One"/>
              <a:sym typeface="Nixie One"/>
            </a:endParaRPr>
          </a:p>
          <a:p>
            <a:pPr lvl="0" algn="ctr" rtl="0">
              <a:spcBef>
                <a:spcPts val="0"/>
              </a:spcBef>
              <a:buNone/>
            </a:pPr>
            <a:endParaRPr sz="3600" b="1">
              <a:solidFill>
                <a:srgbClr val="0000FF"/>
              </a:solidFill>
              <a:latin typeface="Nixie One"/>
              <a:ea typeface="Nixie One"/>
              <a:cs typeface="Nixie One"/>
              <a:sym typeface="Nixie One"/>
            </a:endParaRPr>
          </a:p>
          <a:p>
            <a:pPr lvl="0" algn="ctr" rtl="0">
              <a:spcBef>
                <a:spcPts val="0"/>
              </a:spcBef>
              <a:buNone/>
            </a:pPr>
            <a:endParaRPr sz="1000" b="1">
              <a:solidFill>
                <a:srgbClr val="0000FF"/>
              </a:solidFill>
              <a:latin typeface="Nixie One"/>
              <a:ea typeface="Nixie One"/>
              <a:cs typeface="Nixie One"/>
              <a:sym typeface="Nixie One"/>
            </a:endParaRPr>
          </a:p>
          <a:p>
            <a:pPr lvl="0" algn="ctr" rtl="0">
              <a:spcBef>
                <a:spcPts val="0"/>
              </a:spcBef>
              <a:buNone/>
            </a:pPr>
            <a:endParaRPr sz="2400" b="1">
              <a:solidFill>
                <a:srgbClr val="0000FF"/>
              </a:solidFill>
              <a:latin typeface="Nixie One"/>
              <a:ea typeface="Nixie One"/>
              <a:cs typeface="Nixie One"/>
              <a:sym typeface="Nixie One"/>
            </a:endParaRPr>
          </a:p>
          <a:p>
            <a:pPr lvl="0" algn="ctr" rtl="0">
              <a:spcBef>
                <a:spcPts val="0"/>
              </a:spcBef>
              <a:buNone/>
            </a:pPr>
            <a:endParaRPr sz="3000" b="1">
              <a:solidFill>
                <a:srgbClr val="0000FF"/>
              </a:solidFill>
              <a:latin typeface="Nixie One"/>
              <a:ea typeface="Nixie One"/>
              <a:cs typeface="Nixie One"/>
              <a:sym typeface="Nixie One"/>
            </a:endParaRPr>
          </a:p>
          <a:p>
            <a:pPr lvl="0" algn="ctr" rtl="0">
              <a:spcBef>
                <a:spcPts val="0"/>
              </a:spcBef>
              <a:buNone/>
            </a:pPr>
            <a:endParaRPr sz="2400" b="1">
              <a:solidFill>
                <a:srgbClr val="0000FF"/>
              </a:solidFill>
              <a:latin typeface="Nixie One"/>
              <a:ea typeface="Nixie One"/>
              <a:cs typeface="Nixie One"/>
              <a:sym typeface="Nixie One"/>
            </a:endParaRPr>
          </a:p>
          <a:p>
            <a:pPr lvl="0" algn="ctr" rtl="0">
              <a:spcBef>
                <a:spcPts val="0"/>
              </a:spcBef>
              <a:buNone/>
            </a:pPr>
            <a:endParaRPr sz="2400" b="1">
              <a:solidFill>
                <a:srgbClr val="0000FF"/>
              </a:solidFill>
              <a:latin typeface="Nixie One"/>
              <a:ea typeface="Nixie One"/>
              <a:cs typeface="Nixie One"/>
              <a:sym typeface="Nixie One"/>
            </a:endParaRPr>
          </a:p>
          <a:p>
            <a:pPr lvl="0" algn="ctr" rtl="0">
              <a:spcBef>
                <a:spcPts val="0"/>
              </a:spcBef>
              <a:buNone/>
            </a:pPr>
            <a:endParaRPr sz="3600" b="1">
              <a:solidFill>
                <a:srgbClr val="0000FF"/>
              </a:solidFill>
              <a:latin typeface="Nixie One"/>
              <a:ea typeface="Nixie One"/>
              <a:cs typeface="Nixie One"/>
              <a:sym typeface="Nixie One"/>
            </a:endParaRPr>
          </a:p>
          <a:p>
            <a:pPr lvl="0" algn="ctr" rtl="0">
              <a:spcBef>
                <a:spcPts val="0"/>
              </a:spcBef>
              <a:buNone/>
            </a:pPr>
            <a:endParaRPr sz="3600" b="1">
              <a:solidFill>
                <a:srgbClr val="0000FF"/>
              </a:solidFill>
              <a:latin typeface="Nixie One"/>
              <a:ea typeface="Nixie One"/>
              <a:cs typeface="Nixie One"/>
              <a:sym typeface="Nixie One"/>
            </a:endParaRPr>
          </a:p>
        </p:txBody>
      </p:sp>
      <p:sp>
        <p:nvSpPr>
          <p:cNvPr id="559" name="Shape 559"/>
          <p:cNvSpPr txBox="1"/>
          <p:nvPr/>
        </p:nvSpPr>
        <p:spPr>
          <a:xfrm>
            <a:off x="657662" y="2173375"/>
            <a:ext cx="7711200" cy="3000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 algn="ctr" rtl="0">
              <a:spcBef>
                <a:spcPts val="0"/>
              </a:spcBef>
              <a:buNone/>
            </a:pPr>
            <a:r>
              <a:rPr lang="en" sz="3000" b="1">
                <a:solidFill>
                  <a:schemeClr val="dk1"/>
                </a:solidFill>
                <a:latin typeface="Nixie One"/>
                <a:ea typeface="Nixie One"/>
                <a:cs typeface="Nixie One"/>
                <a:sym typeface="Nixie One"/>
              </a:rPr>
              <a:t>Awesome job!</a:t>
            </a:r>
          </a:p>
          <a:p>
            <a:pPr lvl="0" algn="ctr" rtl="0">
              <a:spcBef>
                <a:spcPts val="0"/>
              </a:spcBef>
              <a:buNone/>
            </a:pPr>
            <a:r>
              <a:rPr lang="en" sz="2400">
                <a:solidFill>
                  <a:schemeClr val="dk1"/>
                </a:solidFill>
                <a:latin typeface="Nixie One"/>
                <a:ea typeface="Nixie One"/>
                <a:cs typeface="Nixie One"/>
                <a:sym typeface="Nixie One"/>
              </a:rPr>
              <a:t> </a:t>
            </a:r>
            <a:br>
              <a:rPr lang="en" sz="2400">
                <a:solidFill>
                  <a:schemeClr val="dk1"/>
                </a:solidFill>
                <a:latin typeface="Nixie One"/>
                <a:ea typeface="Nixie One"/>
                <a:cs typeface="Nixie One"/>
                <a:sym typeface="Nixie One"/>
              </a:rPr>
            </a:br>
            <a:r>
              <a:rPr lang="en" sz="2400">
                <a:solidFill>
                  <a:schemeClr val="dk1"/>
                </a:solidFill>
                <a:latin typeface="Nixie One"/>
                <a:ea typeface="Nixie One"/>
                <a:cs typeface="Nixie One"/>
                <a:sym typeface="Nixie One"/>
              </a:rPr>
              <a:t>Now you’ve seen first hand how students will add items to their Seesaw Journals! </a:t>
            </a:r>
          </a:p>
        </p:txBody>
      </p:sp>
      <p:pic>
        <p:nvPicPr>
          <p:cNvPr id="560" name="Shape 56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115248" y="52948"/>
            <a:ext cx="2804700" cy="28047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5" name="Shape 565"/>
          <p:cNvSpPr txBox="1">
            <a:spLocks noGrp="1"/>
          </p:cNvSpPr>
          <p:nvPr>
            <p:ph type="title"/>
          </p:nvPr>
        </p:nvSpPr>
        <p:spPr>
          <a:xfrm>
            <a:off x="419775" y="357601"/>
            <a:ext cx="8229600" cy="5916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 sz="3000">
                <a:solidFill>
                  <a:srgbClr val="0000FF"/>
                </a:solidFill>
                <a:latin typeface="Nixie One"/>
                <a:ea typeface="Nixie One"/>
                <a:cs typeface="Nixie One"/>
                <a:sym typeface="Nixie One"/>
              </a:rPr>
              <a:t>Class Setup and Class Settings Help </a:t>
            </a:r>
          </a:p>
        </p:txBody>
      </p:sp>
      <p:sp>
        <p:nvSpPr>
          <p:cNvPr id="566" name="Shape 566"/>
          <p:cNvSpPr txBox="1">
            <a:spLocks noGrp="1"/>
          </p:cNvSpPr>
          <p:nvPr>
            <p:ph type="body" idx="1"/>
          </p:nvPr>
        </p:nvSpPr>
        <p:spPr>
          <a:xfrm>
            <a:off x="550100" y="874475"/>
            <a:ext cx="8136599" cy="1328999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 sz="1800" b="1">
                <a:solidFill>
                  <a:srgbClr val="666666"/>
                </a:solidFill>
                <a:latin typeface="Nixie One"/>
                <a:ea typeface="Nixie One"/>
                <a:cs typeface="Nixie One"/>
                <a:sym typeface="Nixie One"/>
              </a:rPr>
              <a:t>If you need help setting up your Seesaw class or changing class settings, use these resources. </a:t>
            </a:r>
          </a:p>
          <a:p>
            <a:pPr marL="457200" lvl="0" indent="-342900" rtl="0">
              <a:spcBef>
                <a:spcPts val="0"/>
              </a:spcBef>
              <a:buClr>
                <a:srgbClr val="666666"/>
              </a:buClr>
              <a:buSzPct val="100000"/>
              <a:buFont typeface="Nixie One"/>
            </a:pPr>
            <a:r>
              <a:rPr lang="en" sz="1800" b="1">
                <a:solidFill>
                  <a:srgbClr val="666666"/>
                </a:solidFill>
                <a:latin typeface="Nixie One"/>
                <a:ea typeface="Nixie One"/>
                <a:cs typeface="Nixie One"/>
                <a:sym typeface="Nixie One"/>
              </a:rPr>
              <a:t>Follow the </a:t>
            </a:r>
            <a:r>
              <a:rPr lang="en" sz="1800" b="1" u="sng">
                <a:solidFill>
                  <a:srgbClr val="1155CC"/>
                </a:solidFill>
                <a:latin typeface="Nixie One"/>
                <a:ea typeface="Nixie One"/>
                <a:cs typeface="Nixie One"/>
                <a:sym typeface="Nixie One"/>
                <a:hlinkClick r:id="rId3"/>
              </a:rPr>
              <a:t>Class Setup Checklist</a:t>
            </a:r>
          </a:p>
          <a:p>
            <a:pPr marR="0" lvl="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None/>
            </a:pPr>
            <a:endParaRPr sz="1800">
              <a:solidFill>
                <a:srgbClr val="666666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567" name="Shape 567"/>
          <p:cNvSpPr txBox="1"/>
          <p:nvPr/>
        </p:nvSpPr>
        <p:spPr>
          <a:xfrm>
            <a:off x="1263400" y="4395300"/>
            <a:ext cx="2981399" cy="5486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 algn="ctr" rtl="0">
              <a:spcBef>
                <a:spcPts val="600"/>
              </a:spcBef>
              <a:buNone/>
            </a:pPr>
            <a:r>
              <a:rPr lang="en" sz="160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rPr>
              <a:t>Watch how to set up a Class Code Class </a:t>
            </a:r>
            <a:r>
              <a:rPr lang="en" sz="1600" u="sng">
                <a:solidFill>
                  <a:schemeClr val="hlink"/>
                </a:solidFill>
                <a:latin typeface="Open Sans"/>
                <a:ea typeface="Open Sans"/>
                <a:cs typeface="Open Sans"/>
                <a:sym typeface="Open Sans"/>
                <a:hlinkClick r:id="rId4"/>
              </a:rPr>
              <a:t>video</a:t>
            </a:r>
          </a:p>
          <a:p>
            <a:pPr lvl="0" rtl="0">
              <a:spcBef>
                <a:spcPts val="600"/>
              </a:spcBef>
              <a:buNone/>
            </a:pPr>
            <a:endParaRPr sz="1800">
              <a:solidFill>
                <a:schemeClr val="dk2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lvl="0" rtl="0">
              <a:spcBef>
                <a:spcPts val="0"/>
              </a:spcBef>
              <a:buNone/>
            </a:pPr>
            <a:endParaRPr/>
          </a:p>
        </p:txBody>
      </p:sp>
      <p:pic>
        <p:nvPicPr>
          <p:cNvPr id="568" name="Shape 568">
            <a:hlinkClick r:id="rId5"/>
          </p:cNvPr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4817100" y="2124819"/>
            <a:ext cx="3027300" cy="2270475"/>
          </a:xfrm>
          <a:prstGeom prst="rect">
            <a:avLst/>
          </a:prstGeom>
          <a:noFill/>
          <a:ln>
            <a:noFill/>
          </a:ln>
        </p:spPr>
      </p:pic>
      <p:pic>
        <p:nvPicPr>
          <p:cNvPr id="569" name="Shape 569">
            <a:hlinkClick r:id="rId7"/>
          </p:cNvPr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1263400" y="2124819"/>
            <a:ext cx="2981409" cy="2236062"/>
          </a:xfrm>
          <a:prstGeom prst="rect">
            <a:avLst/>
          </a:prstGeom>
          <a:noFill/>
          <a:ln>
            <a:noFill/>
          </a:ln>
        </p:spPr>
      </p:pic>
      <p:sp>
        <p:nvSpPr>
          <p:cNvPr id="570" name="Shape 570"/>
          <p:cNvSpPr txBox="1"/>
          <p:nvPr/>
        </p:nvSpPr>
        <p:spPr>
          <a:xfrm>
            <a:off x="4817100" y="4416001"/>
            <a:ext cx="3027299" cy="751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 algn="ctr" rtl="0">
              <a:spcBef>
                <a:spcPts val="600"/>
              </a:spcBef>
              <a:buNone/>
            </a:pPr>
            <a:r>
              <a:rPr lang="en" sz="160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rPr>
              <a:t>Watch how to set up an Email Class </a:t>
            </a:r>
            <a:r>
              <a:rPr lang="en" sz="1600" u="sng">
                <a:solidFill>
                  <a:schemeClr val="hlink"/>
                </a:solidFill>
                <a:latin typeface="Open Sans"/>
                <a:ea typeface="Open Sans"/>
                <a:cs typeface="Open Sans"/>
                <a:sym typeface="Open Sans"/>
                <a:hlinkClick r:id="rId5"/>
              </a:rPr>
              <a:t>video 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5" name="Shape 575"/>
          <p:cNvSpPr txBox="1">
            <a:spLocks noGrp="1"/>
          </p:cNvSpPr>
          <p:nvPr>
            <p:ph type="title"/>
          </p:nvPr>
        </p:nvSpPr>
        <p:spPr>
          <a:xfrm>
            <a:off x="237650" y="104100"/>
            <a:ext cx="8756400" cy="11544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 lvl="0" algn="ctr">
              <a:spcBef>
                <a:spcPts val="0"/>
              </a:spcBef>
              <a:buNone/>
            </a:pPr>
            <a:r>
              <a:rPr lang="en">
                <a:solidFill>
                  <a:srgbClr val="0000FF"/>
                </a:solidFill>
                <a:latin typeface="Nixie One"/>
                <a:ea typeface="Nixie One"/>
                <a:cs typeface="Nixie One"/>
                <a:sym typeface="Nixie One"/>
              </a:rPr>
              <a:t>Time Saving Tip</a:t>
            </a:r>
          </a:p>
          <a:p>
            <a:pPr lvl="0" algn="ctr" rtl="0">
              <a:spcBef>
                <a:spcPts val="0"/>
              </a:spcBef>
              <a:buNone/>
            </a:pPr>
            <a:r>
              <a:rPr lang="en">
                <a:solidFill>
                  <a:srgbClr val="0000FF"/>
                </a:solidFill>
                <a:latin typeface="Nixie One"/>
                <a:ea typeface="Nixie One"/>
                <a:cs typeface="Nixie One"/>
                <a:sym typeface="Nixie One"/>
              </a:rPr>
              <a:t>Send Newsletters with Seesaw</a:t>
            </a:r>
          </a:p>
        </p:txBody>
      </p:sp>
      <p:pic>
        <p:nvPicPr>
          <p:cNvPr id="576" name="Shape 57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249775" y="2522850"/>
            <a:ext cx="2926206" cy="2183050"/>
          </a:xfrm>
          <a:prstGeom prst="rect">
            <a:avLst/>
          </a:prstGeom>
          <a:noFill/>
          <a:ln>
            <a:noFill/>
          </a:ln>
        </p:spPr>
      </p:pic>
      <p:pic>
        <p:nvPicPr>
          <p:cNvPr id="577" name="Shape 577"/>
          <p:cNvPicPr preferRelativeResize="0"/>
          <p:nvPr/>
        </p:nvPicPr>
        <p:blipFill rotWithShape="1">
          <a:blip r:embed="rId4">
            <a:alphaModFix/>
          </a:blip>
          <a:srcRect r="6261"/>
          <a:stretch/>
        </p:blipFill>
        <p:spPr>
          <a:xfrm>
            <a:off x="600087" y="2952573"/>
            <a:ext cx="2926200" cy="2104680"/>
          </a:xfrm>
          <a:prstGeom prst="rect">
            <a:avLst/>
          </a:prstGeom>
          <a:noFill/>
          <a:ln>
            <a:noFill/>
          </a:ln>
        </p:spPr>
      </p:pic>
      <p:sp>
        <p:nvSpPr>
          <p:cNvPr id="578" name="Shape 578"/>
          <p:cNvSpPr txBox="1"/>
          <p:nvPr/>
        </p:nvSpPr>
        <p:spPr>
          <a:xfrm>
            <a:off x="455050" y="1104175"/>
            <a:ext cx="3430500" cy="894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 b="1">
                <a:solidFill>
                  <a:srgbClr val="666666"/>
                </a:solidFill>
                <a:latin typeface="Open Sans"/>
                <a:ea typeface="Open Sans"/>
                <a:cs typeface="Open Sans"/>
                <a:sym typeface="Open Sans"/>
              </a:rPr>
              <a:t>Idea 1:</a:t>
            </a:r>
            <a:r>
              <a:rPr lang="en">
                <a:solidFill>
                  <a:srgbClr val="666666"/>
                </a:solidFill>
                <a:latin typeface="Open Sans"/>
                <a:ea typeface="Open Sans"/>
                <a:cs typeface="Open Sans"/>
                <a:sym typeface="Open Sans"/>
              </a:rPr>
              <a:t> Use the Note tool to write up notes for the upcoming week. Just a 1, 2, 3 list is fine! Tag with “Everyone” to send home to all parents. </a:t>
            </a:r>
          </a:p>
        </p:txBody>
      </p:sp>
      <p:sp>
        <p:nvSpPr>
          <p:cNvPr id="579" name="Shape 579"/>
          <p:cNvSpPr txBox="1"/>
          <p:nvPr/>
        </p:nvSpPr>
        <p:spPr>
          <a:xfrm>
            <a:off x="5807400" y="1195025"/>
            <a:ext cx="3082800" cy="1230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580" name="Shape 580"/>
          <p:cNvSpPr txBox="1"/>
          <p:nvPr/>
        </p:nvSpPr>
        <p:spPr>
          <a:xfrm>
            <a:off x="4731175" y="1104175"/>
            <a:ext cx="4158900" cy="13419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 rtl="0">
              <a:lnSpc>
                <a:spcPct val="115000"/>
              </a:lnSpc>
              <a:spcBef>
                <a:spcPts val="0"/>
              </a:spcBef>
              <a:buClr>
                <a:schemeClr val="dk1"/>
              </a:buClr>
              <a:buFont typeface="Arial"/>
              <a:buNone/>
            </a:pPr>
            <a:r>
              <a:rPr lang="en" b="1">
                <a:solidFill>
                  <a:srgbClr val="666666"/>
                </a:solidFill>
                <a:latin typeface="Open Sans"/>
                <a:ea typeface="Open Sans"/>
                <a:cs typeface="Open Sans"/>
                <a:sym typeface="Open Sans"/>
              </a:rPr>
              <a:t>Idea 2:</a:t>
            </a:r>
            <a:r>
              <a:rPr lang="en">
                <a:solidFill>
                  <a:srgbClr val="666666"/>
                </a:solidFill>
                <a:latin typeface="Open Sans"/>
                <a:ea typeface="Open Sans"/>
                <a:cs typeface="Open Sans"/>
                <a:sym typeface="Open Sans"/>
              </a:rPr>
              <a:t> Create a word cloud with topics from the week using </a:t>
            </a:r>
            <a:r>
              <a:rPr lang="en" u="sng">
                <a:solidFill>
                  <a:srgbClr val="666666"/>
                </a:solidFill>
                <a:latin typeface="Open Sans"/>
                <a:ea typeface="Open Sans"/>
                <a:cs typeface="Open Sans"/>
                <a:sym typeface="Open Sans"/>
                <a:hlinkClick r:id="rId5"/>
              </a:rPr>
              <a:t>http://www.wordclouds.com/</a:t>
            </a:r>
            <a:r>
              <a:rPr lang="en">
                <a:solidFill>
                  <a:srgbClr val="666666"/>
                </a:solidFill>
                <a:latin typeface="Open Sans"/>
                <a:ea typeface="Open Sans"/>
                <a:cs typeface="Open Sans"/>
                <a:sym typeface="Open Sans"/>
              </a:rPr>
              <a:t> or Word Clouds app. Upload using the Camera Roll/Upload File tool. Record a voice recording explaining what students did this week. </a:t>
            </a:r>
          </a:p>
        </p:txBody>
      </p:sp>
      <p:pic>
        <p:nvPicPr>
          <p:cNvPr id="581" name="Shape 581" descr="note.png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1612812" y="2086512"/>
            <a:ext cx="900749" cy="778325"/>
          </a:xfrm>
          <a:prstGeom prst="rect">
            <a:avLst/>
          </a:prstGeom>
          <a:noFill/>
          <a:ln w="19050" cap="flat" cmpd="sng">
            <a:solidFill>
              <a:srgbClr val="6FA8DC"/>
            </a:solidFill>
            <a:prstDash val="solid"/>
            <a:round/>
            <a:headEnd type="none" w="med" len="med"/>
            <a:tailEnd type="none" w="med" len="med"/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6" name="Shape 58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732225" y="1164700"/>
            <a:ext cx="4990725" cy="3743024"/>
          </a:xfrm>
          <a:prstGeom prst="rect">
            <a:avLst/>
          </a:prstGeom>
          <a:noFill/>
          <a:ln>
            <a:noFill/>
          </a:ln>
        </p:spPr>
      </p:pic>
      <p:sp>
        <p:nvSpPr>
          <p:cNvPr id="587" name="Shape 587"/>
          <p:cNvSpPr txBox="1">
            <a:spLocks noGrp="1"/>
          </p:cNvSpPr>
          <p:nvPr>
            <p:ph type="title"/>
          </p:nvPr>
        </p:nvSpPr>
        <p:spPr>
          <a:xfrm>
            <a:off x="237650" y="104100"/>
            <a:ext cx="8449200" cy="10605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 lvl="0" algn="ctr">
              <a:spcBef>
                <a:spcPts val="0"/>
              </a:spcBef>
              <a:buNone/>
            </a:pPr>
            <a:r>
              <a:rPr lang="en" sz="3000">
                <a:solidFill>
                  <a:srgbClr val="0000FF"/>
                </a:solidFill>
                <a:latin typeface="Nixie One"/>
                <a:ea typeface="Nixie One"/>
                <a:cs typeface="Nixie One"/>
                <a:sym typeface="Nixie One"/>
              </a:rPr>
              <a:t>Time Saving Tip</a:t>
            </a:r>
          </a:p>
          <a:p>
            <a:pPr lvl="0" algn="ctr" rtl="0">
              <a:spcBef>
                <a:spcPts val="0"/>
              </a:spcBef>
              <a:buNone/>
            </a:pPr>
            <a:r>
              <a:rPr lang="en" sz="3000">
                <a:solidFill>
                  <a:srgbClr val="0000FF"/>
                </a:solidFill>
                <a:latin typeface="Nixie One"/>
                <a:ea typeface="Nixie One"/>
                <a:cs typeface="Nixie One"/>
                <a:sym typeface="Nixie One"/>
              </a:rPr>
              <a:t>Use Folders to Organize Work</a:t>
            </a:r>
          </a:p>
        </p:txBody>
      </p:sp>
      <p:sp>
        <p:nvSpPr>
          <p:cNvPr id="588" name="Shape 588">
            <a:hlinkClick r:id="rId4"/>
          </p:cNvPr>
          <p:cNvSpPr/>
          <p:nvPr/>
        </p:nvSpPr>
        <p:spPr>
          <a:xfrm>
            <a:off x="6382725" y="1063375"/>
            <a:ext cx="2372100" cy="1612500"/>
          </a:xfrm>
          <a:prstGeom prst="ellipse">
            <a:avLst/>
          </a:prstGeom>
          <a:solidFill>
            <a:srgbClr val="6D9EEB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589" name="Shape 589"/>
          <p:cNvSpPr txBox="1"/>
          <p:nvPr/>
        </p:nvSpPr>
        <p:spPr>
          <a:xfrm>
            <a:off x="6588225" y="1426575"/>
            <a:ext cx="1961100" cy="11529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 algn="ctr" rtl="0">
              <a:spcBef>
                <a:spcPts val="0"/>
              </a:spcBef>
              <a:buNone/>
            </a:pPr>
            <a:r>
              <a:rPr lang="en" b="1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Watch the </a:t>
            </a:r>
            <a:r>
              <a:rPr lang="en" b="1" u="sng">
                <a:solidFill>
                  <a:schemeClr val="hlink"/>
                </a:solidFill>
                <a:latin typeface="Open Sans"/>
                <a:ea typeface="Open Sans"/>
                <a:cs typeface="Open Sans"/>
                <a:sym typeface="Open Sans"/>
                <a:hlinkClick r:id="rId5"/>
              </a:rPr>
              <a:t>video</a:t>
            </a:r>
            <a:r>
              <a:rPr lang="en" b="1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 to learn how to create and use folders!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4" name="Shape 594"/>
          <p:cNvSpPr txBox="1"/>
          <p:nvPr/>
        </p:nvSpPr>
        <p:spPr>
          <a:xfrm>
            <a:off x="271600" y="100700"/>
            <a:ext cx="8504700" cy="14007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 algn="ctr">
              <a:spcBef>
                <a:spcPts val="0"/>
              </a:spcBef>
              <a:buClr>
                <a:srgbClr val="000000"/>
              </a:buClr>
              <a:buSzPct val="45833"/>
              <a:buFont typeface="Arial"/>
              <a:buNone/>
            </a:pPr>
            <a:r>
              <a:rPr lang="en" sz="2400" b="1">
                <a:solidFill>
                  <a:srgbClr val="0000FF"/>
                </a:solidFill>
                <a:latin typeface="Nixie One"/>
                <a:ea typeface="Nixie One"/>
                <a:cs typeface="Nixie One"/>
                <a:sym typeface="Nixie One"/>
              </a:rPr>
              <a:t>Time Saving Tip</a:t>
            </a:r>
          </a:p>
          <a:p>
            <a:pPr lvl="0" algn="ctr" rtl="0">
              <a:spcBef>
                <a:spcPts val="0"/>
              </a:spcBef>
              <a:buClr>
                <a:srgbClr val="000000"/>
              </a:buClr>
              <a:buSzPct val="45833"/>
              <a:buFont typeface="Arial"/>
              <a:buNone/>
            </a:pPr>
            <a:r>
              <a:rPr lang="en" sz="2400" b="1">
                <a:solidFill>
                  <a:srgbClr val="0000FF"/>
                </a:solidFill>
                <a:latin typeface="Nixie One"/>
                <a:ea typeface="Nixie One"/>
                <a:cs typeface="Nixie One"/>
                <a:sym typeface="Nixie One"/>
              </a:rPr>
              <a:t>Save digital creations from many apps into Seesaw. </a:t>
            </a:r>
          </a:p>
          <a:p>
            <a:pPr lvl="0" algn="ctr" rtl="0">
              <a:spcBef>
                <a:spcPts val="0"/>
              </a:spcBef>
              <a:buClr>
                <a:srgbClr val="000000"/>
              </a:buClr>
              <a:buSzPct val="45833"/>
              <a:buFont typeface="Arial"/>
              <a:buNone/>
            </a:pPr>
            <a:r>
              <a:rPr lang="en" sz="2400" b="1">
                <a:solidFill>
                  <a:srgbClr val="0000FF"/>
                </a:solidFill>
                <a:latin typeface="Nixie One"/>
                <a:ea typeface="Nixie One"/>
                <a:cs typeface="Nixie One"/>
                <a:sym typeface="Nixie One"/>
              </a:rPr>
              <a:t>Photos, videos, links, PDFs—all go into Seesaw! </a:t>
            </a:r>
          </a:p>
        </p:txBody>
      </p:sp>
      <p:pic>
        <p:nvPicPr>
          <p:cNvPr id="595" name="Shape 595" descr="apps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23999" y="1501501"/>
            <a:ext cx="4158949" cy="3038981"/>
          </a:xfrm>
          <a:prstGeom prst="rect">
            <a:avLst/>
          </a:prstGeom>
          <a:noFill/>
          <a:ln>
            <a:noFill/>
          </a:ln>
        </p:spPr>
      </p:pic>
      <p:pic>
        <p:nvPicPr>
          <p:cNvPr id="596" name="Shape 596" descr="apps_2.png"/>
          <p:cNvPicPr preferRelativeResize="0"/>
          <p:nvPr/>
        </p:nvPicPr>
        <p:blipFill rotWithShape="1">
          <a:blip r:embed="rId4">
            <a:alphaModFix/>
          </a:blip>
          <a:srcRect l="5177"/>
          <a:stretch/>
        </p:blipFill>
        <p:spPr>
          <a:xfrm>
            <a:off x="4505374" y="1350551"/>
            <a:ext cx="4158950" cy="3189925"/>
          </a:xfrm>
          <a:prstGeom prst="rect">
            <a:avLst/>
          </a:prstGeom>
          <a:noFill/>
          <a:ln>
            <a:noFill/>
          </a:ln>
        </p:spPr>
      </p:pic>
      <p:sp>
        <p:nvSpPr>
          <p:cNvPr id="597" name="Shape 597"/>
          <p:cNvSpPr txBox="1"/>
          <p:nvPr/>
        </p:nvSpPr>
        <p:spPr>
          <a:xfrm>
            <a:off x="745475" y="4522450"/>
            <a:ext cx="7615800" cy="5094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 algn="ctr" rtl="0">
              <a:spcBef>
                <a:spcPts val="600"/>
              </a:spcBef>
              <a:buClr>
                <a:schemeClr val="dk1"/>
              </a:buClr>
              <a:buSzPct val="61111"/>
              <a:buFont typeface="Arial"/>
              <a:buNone/>
            </a:pPr>
            <a:r>
              <a:rPr lang="en" sz="1800" b="1">
                <a:solidFill>
                  <a:srgbClr val="FF9900"/>
                </a:solidFill>
                <a:latin typeface="Open Sans"/>
                <a:ea typeface="Open Sans"/>
                <a:cs typeface="Open Sans"/>
                <a:sym typeface="Open Sans"/>
              </a:rPr>
              <a:t>See a list compatible apps </a:t>
            </a:r>
            <a:r>
              <a:rPr lang="en" sz="1800" b="1" u="sng">
                <a:solidFill>
                  <a:srgbClr val="FF9900"/>
                </a:solidFill>
                <a:latin typeface="Open Sans"/>
                <a:ea typeface="Open Sans"/>
                <a:cs typeface="Open Sans"/>
                <a:sym typeface="Open Sans"/>
                <a:hlinkClick r:id="rId5"/>
              </a:rPr>
              <a:t>here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2" name="Shape 602"/>
          <p:cNvSpPr txBox="1">
            <a:spLocks noGrp="1"/>
          </p:cNvSpPr>
          <p:nvPr>
            <p:ph type="title"/>
          </p:nvPr>
        </p:nvSpPr>
        <p:spPr>
          <a:xfrm>
            <a:off x="3158475" y="319825"/>
            <a:ext cx="5275500" cy="5745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 sz="3600" b="1">
              <a:solidFill>
                <a:srgbClr val="0000FF"/>
              </a:solidFill>
            </a:endParaRPr>
          </a:p>
          <a:p>
            <a:pPr lvl="0" rtl="0">
              <a:spcBef>
                <a:spcPts val="0"/>
              </a:spcBef>
              <a:buNone/>
            </a:pPr>
            <a:r>
              <a:rPr lang="en" sz="3600" b="1">
                <a:solidFill>
                  <a:srgbClr val="0000FF"/>
                </a:solidFill>
              </a:rPr>
              <a:t>Make your plan</a:t>
            </a:r>
          </a:p>
        </p:txBody>
      </p:sp>
      <p:sp>
        <p:nvSpPr>
          <p:cNvPr id="603" name="Shape 603"/>
          <p:cNvSpPr txBox="1">
            <a:spLocks noGrp="1"/>
          </p:cNvSpPr>
          <p:nvPr>
            <p:ph type="body" idx="1"/>
          </p:nvPr>
        </p:nvSpPr>
        <p:spPr>
          <a:xfrm>
            <a:off x="1012425" y="519800"/>
            <a:ext cx="7638300" cy="36519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 sz="800">
              <a:latin typeface="Nixie One"/>
              <a:ea typeface="Nixie One"/>
              <a:cs typeface="Nixie One"/>
              <a:sym typeface="Nixie One"/>
            </a:endParaRPr>
          </a:p>
          <a:p>
            <a:pPr marL="1828800" lvl="0" indent="-228600" rtl="0">
              <a:spcBef>
                <a:spcPts val="0"/>
              </a:spcBef>
              <a:buClr>
                <a:srgbClr val="617A86"/>
              </a:buClr>
            </a:pPr>
            <a:r>
              <a:rPr lang="en" b="1">
                <a:solidFill>
                  <a:srgbClr val="617A86"/>
                </a:solidFill>
                <a:latin typeface="Nixie One"/>
                <a:ea typeface="Nixie One"/>
                <a:cs typeface="Nixie One"/>
                <a:sym typeface="Nixie One"/>
              </a:rPr>
              <a:t>What are your next </a:t>
            </a:r>
            <a:r>
              <a:rPr lang="en" b="1">
                <a:latin typeface="Nixie One"/>
                <a:ea typeface="Nixie One"/>
                <a:cs typeface="Nixie One"/>
                <a:sym typeface="Nixie One"/>
              </a:rPr>
              <a:t>three</a:t>
            </a:r>
            <a:r>
              <a:rPr lang="en" b="1">
                <a:solidFill>
                  <a:srgbClr val="617A86"/>
                </a:solidFill>
                <a:latin typeface="Nixie One"/>
                <a:ea typeface="Nixie One"/>
                <a:cs typeface="Nixie One"/>
                <a:sym typeface="Nixie One"/>
              </a:rPr>
              <a:t> steps with Seesaw?</a:t>
            </a:r>
          </a:p>
          <a:p>
            <a:pPr marL="1828800" lvl="0" indent="-228600" rtl="0">
              <a:spcBef>
                <a:spcPts val="0"/>
              </a:spcBef>
              <a:buClr>
                <a:srgbClr val="617A86"/>
              </a:buClr>
              <a:buFont typeface="Nixie One"/>
            </a:pPr>
            <a:r>
              <a:rPr lang="en" b="1">
                <a:solidFill>
                  <a:srgbClr val="FF00FF"/>
                </a:solidFill>
                <a:latin typeface="Nixie One"/>
                <a:ea typeface="Nixie One"/>
                <a:cs typeface="Nixie One"/>
                <a:sym typeface="Nixie One"/>
              </a:rPr>
              <a:t>Copy and edit</a:t>
            </a:r>
            <a:r>
              <a:rPr lang="en" b="1">
                <a:solidFill>
                  <a:srgbClr val="617A86"/>
                </a:solidFill>
                <a:latin typeface="Nixie One"/>
                <a:ea typeface="Nixie One"/>
                <a:cs typeface="Nixie One"/>
                <a:sym typeface="Nixie One"/>
              </a:rPr>
              <a:t> the </a:t>
            </a:r>
            <a:r>
              <a:rPr lang="en" b="1">
                <a:latin typeface="Nixie One"/>
                <a:ea typeface="Nixie One"/>
                <a:cs typeface="Nixie One"/>
                <a:sym typeface="Nixie One"/>
              </a:rPr>
              <a:t>note</a:t>
            </a:r>
            <a:r>
              <a:rPr lang="en" b="1">
                <a:solidFill>
                  <a:srgbClr val="617A86"/>
                </a:solidFill>
                <a:latin typeface="Nixie One"/>
                <a:ea typeface="Nixie One"/>
                <a:cs typeface="Nixie One"/>
                <a:sym typeface="Nixie One"/>
              </a:rPr>
              <a:t> I pushed to </a:t>
            </a:r>
            <a:r>
              <a:rPr lang="en" b="1">
                <a:latin typeface="Nixie One"/>
                <a:ea typeface="Nixie One"/>
                <a:cs typeface="Nixie One"/>
                <a:sym typeface="Nixie One"/>
              </a:rPr>
              <a:t>the feed and save </a:t>
            </a:r>
            <a:r>
              <a:rPr lang="en" b="1">
                <a:solidFill>
                  <a:srgbClr val="617A86"/>
                </a:solidFill>
                <a:latin typeface="Nixie One"/>
                <a:ea typeface="Nixie One"/>
                <a:cs typeface="Nixie One"/>
                <a:sym typeface="Nixie One"/>
              </a:rPr>
              <a:t>to your journal</a:t>
            </a:r>
          </a:p>
          <a:p>
            <a:pPr marL="0" lvl="0" indent="0" rtl="0">
              <a:spcBef>
                <a:spcPts val="0"/>
              </a:spcBef>
              <a:buNone/>
            </a:pPr>
            <a:endParaRPr b="1">
              <a:solidFill>
                <a:srgbClr val="E8004C"/>
              </a:solidFill>
              <a:latin typeface="Nixie One"/>
              <a:ea typeface="Nixie One"/>
              <a:cs typeface="Nixie One"/>
              <a:sym typeface="Nixie One"/>
            </a:endParaRPr>
          </a:p>
          <a:p>
            <a:pPr lvl="0" algn="ctr" rtl="0">
              <a:spcBef>
                <a:spcPts val="0"/>
              </a:spcBef>
              <a:buNone/>
            </a:pPr>
            <a:endParaRPr sz="3000" b="1">
              <a:solidFill>
                <a:srgbClr val="0000FF"/>
              </a:solidFill>
              <a:latin typeface="Nixie One"/>
              <a:ea typeface="Nixie One"/>
              <a:cs typeface="Nixie One"/>
              <a:sym typeface="Nixie One"/>
            </a:endParaRPr>
          </a:p>
        </p:txBody>
      </p:sp>
      <p:pic>
        <p:nvPicPr>
          <p:cNvPr id="604" name="Shape 604" descr="3_steps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407900" y="2362899"/>
            <a:ext cx="3676469" cy="2708275"/>
          </a:xfrm>
          <a:prstGeom prst="rect">
            <a:avLst/>
          </a:prstGeom>
          <a:noFill/>
          <a:ln w="38100" cap="flat" cmpd="sng">
            <a:solidFill>
              <a:srgbClr val="6D9EEB"/>
            </a:solidFill>
            <a:prstDash val="solid"/>
            <a:round/>
            <a:headEnd type="none" w="med" len="med"/>
            <a:tailEnd type="none" w="med" len="med"/>
          </a:ln>
        </p:spPr>
      </p:pic>
      <p:sp>
        <p:nvSpPr>
          <p:cNvPr id="605" name="Shape 605"/>
          <p:cNvSpPr/>
          <p:nvPr/>
        </p:nvSpPr>
        <p:spPr>
          <a:xfrm rot="7717383">
            <a:off x="6983305" y="4137847"/>
            <a:ext cx="1241441" cy="641218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FF0000"/>
          </a:solidFill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606" name="Shape 606"/>
          <p:cNvSpPr/>
          <p:nvPr/>
        </p:nvSpPr>
        <p:spPr>
          <a:xfrm>
            <a:off x="6183050" y="4429375"/>
            <a:ext cx="783000" cy="180900"/>
          </a:xfrm>
          <a:prstGeom prst="ellipse">
            <a:avLst/>
          </a:prstGeom>
          <a:noFill/>
          <a:ln w="28575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1" name="Shape 611"/>
          <p:cNvSpPr txBox="1">
            <a:spLocks noGrp="1"/>
          </p:cNvSpPr>
          <p:nvPr>
            <p:ph type="title"/>
          </p:nvPr>
        </p:nvSpPr>
        <p:spPr>
          <a:xfrm>
            <a:off x="2935875" y="428475"/>
            <a:ext cx="4801800" cy="9069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 lvl="0" algn="ctr">
              <a:spcBef>
                <a:spcPts val="0"/>
              </a:spcBef>
              <a:buNone/>
            </a:pPr>
            <a:r>
              <a:rPr lang="en" sz="2400" b="1"/>
              <a:t>Seesaw Teacher Roll </a:t>
            </a:r>
            <a:br>
              <a:rPr lang="en" sz="2400" b="1"/>
            </a:br>
            <a:r>
              <a:rPr lang="en" sz="2400" b="1"/>
              <a:t>Out Calendar</a:t>
            </a:r>
          </a:p>
        </p:txBody>
      </p:sp>
      <p:pic>
        <p:nvPicPr>
          <p:cNvPr id="612" name="Shape 612">
            <a:hlinkClick r:id="rId3"/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092099" y="1378475"/>
            <a:ext cx="4645575" cy="3577100"/>
          </a:xfrm>
          <a:prstGeom prst="rect">
            <a:avLst/>
          </a:prstGeom>
          <a:noFill/>
          <a:ln>
            <a:noFill/>
          </a:ln>
        </p:spPr>
      </p:pic>
      <p:sp>
        <p:nvSpPr>
          <p:cNvPr id="613" name="Shape 613">
            <a:hlinkClick r:id="rId3"/>
          </p:cNvPr>
          <p:cNvSpPr/>
          <p:nvPr/>
        </p:nvSpPr>
        <p:spPr>
          <a:xfrm>
            <a:off x="6905050" y="1498825"/>
            <a:ext cx="1486500" cy="1315500"/>
          </a:xfrm>
          <a:prstGeom prst="ellipse">
            <a:avLst/>
          </a:prstGeom>
          <a:solidFill>
            <a:srgbClr val="FF9900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 algn="ctr">
              <a:spcBef>
                <a:spcPts val="0"/>
              </a:spcBef>
              <a:buNone/>
            </a:pPr>
            <a:r>
              <a:rPr lang="en" b="1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Get the Plan!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8" name="Shape 618"/>
          <p:cNvSpPr txBox="1">
            <a:spLocks noGrp="1"/>
          </p:cNvSpPr>
          <p:nvPr>
            <p:ph type="title"/>
          </p:nvPr>
        </p:nvSpPr>
        <p:spPr>
          <a:xfrm>
            <a:off x="420525" y="262225"/>
            <a:ext cx="8229600" cy="659999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 sz="3000">
                <a:solidFill>
                  <a:srgbClr val="0000FF"/>
                </a:solidFill>
                <a:latin typeface="Nixie One"/>
                <a:ea typeface="Nixie One"/>
                <a:cs typeface="Nixie One"/>
                <a:sym typeface="Nixie One"/>
              </a:rPr>
              <a:t>Additional Resources for Seesaw Success</a:t>
            </a:r>
          </a:p>
        </p:txBody>
      </p:sp>
      <p:sp>
        <p:nvSpPr>
          <p:cNvPr id="619" name="Shape 619"/>
          <p:cNvSpPr txBox="1">
            <a:spLocks noGrp="1"/>
          </p:cNvSpPr>
          <p:nvPr>
            <p:ph type="body" idx="1"/>
          </p:nvPr>
        </p:nvSpPr>
        <p:spPr>
          <a:xfrm>
            <a:off x="581000" y="986075"/>
            <a:ext cx="5008500" cy="39243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marL="457200" marR="0" lvl="0" indent="-3429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666666"/>
              </a:buClr>
              <a:buSzPct val="100000"/>
              <a:buFont typeface="Open Sans"/>
            </a:pPr>
            <a:r>
              <a:rPr lang="en" sz="1800">
                <a:solidFill>
                  <a:srgbClr val="666666"/>
                </a:solidFill>
                <a:latin typeface="Open Sans"/>
                <a:ea typeface="Open Sans"/>
                <a:cs typeface="Open Sans"/>
                <a:sym typeface="Open Sans"/>
              </a:rPr>
              <a:t>Use the </a:t>
            </a:r>
            <a:r>
              <a:rPr lang="en" sz="1800" u="sng">
                <a:solidFill>
                  <a:schemeClr val="hlink"/>
                </a:solidFill>
                <a:latin typeface="Open Sans"/>
                <a:ea typeface="Open Sans"/>
                <a:cs typeface="Open Sans"/>
                <a:sym typeface="Open Sans"/>
                <a:hlinkClick r:id="rId3"/>
              </a:rPr>
              <a:t>Seesaw Student Challenge</a:t>
            </a:r>
            <a:r>
              <a:rPr lang="en" sz="1800">
                <a:solidFill>
                  <a:srgbClr val="666666"/>
                </a:solidFill>
                <a:latin typeface="Open Sans"/>
                <a:ea typeface="Open Sans"/>
                <a:cs typeface="Open Sans"/>
                <a:sym typeface="Open Sans"/>
              </a:rPr>
              <a:t> to introduce Seesaw to students. We have grade-leveled plans for K-12. </a:t>
            </a:r>
          </a:p>
          <a:p>
            <a:pPr marL="457200" marR="0" lvl="0" indent="-3429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666666"/>
              </a:buClr>
              <a:buSzPct val="100000"/>
              <a:buFont typeface="Open Sans"/>
            </a:pPr>
            <a:r>
              <a:rPr lang="en" sz="1800">
                <a:solidFill>
                  <a:srgbClr val="666666"/>
                </a:solidFill>
                <a:latin typeface="Open Sans"/>
                <a:ea typeface="Open Sans"/>
                <a:cs typeface="Open Sans"/>
                <a:sym typeface="Open Sans"/>
              </a:rPr>
              <a:t>Join us for PD in Your PJs tutorial webinar </a:t>
            </a:r>
            <a:r>
              <a:rPr lang="en" sz="1800" u="sng">
                <a:solidFill>
                  <a:schemeClr val="hlink"/>
                </a:solidFill>
                <a:latin typeface="Open Sans"/>
                <a:ea typeface="Open Sans"/>
                <a:cs typeface="Open Sans"/>
                <a:sym typeface="Open Sans"/>
                <a:hlinkClick r:id="rId4"/>
              </a:rPr>
              <a:t>live</a:t>
            </a:r>
            <a:r>
              <a:rPr lang="en" sz="1800">
                <a:solidFill>
                  <a:srgbClr val="666666"/>
                </a:solidFill>
                <a:latin typeface="Open Sans"/>
                <a:ea typeface="Open Sans"/>
                <a:cs typeface="Open Sans"/>
                <a:sym typeface="Open Sans"/>
              </a:rPr>
              <a:t> or </a:t>
            </a:r>
            <a:r>
              <a:rPr lang="en" sz="1800" u="sng">
                <a:solidFill>
                  <a:schemeClr val="hlink"/>
                </a:solidFill>
                <a:latin typeface="Open Sans"/>
                <a:ea typeface="Open Sans"/>
                <a:cs typeface="Open Sans"/>
                <a:sym typeface="Open Sans"/>
                <a:hlinkClick r:id="rId5"/>
              </a:rPr>
              <a:t>watch a recording</a:t>
            </a:r>
            <a:r>
              <a:rPr lang="en" sz="1800">
                <a:solidFill>
                  <a:srgbClr val="666666"/>
                </a:solidFill>
                <a:latin typeface="Open Sans"/>
                <a:ea typeface="Open Sans"/>
                <a:cs typeface="Open Sans"/>
                <a:sym typeface="Open Sans"/>
              </a:rPr>
              <a:t>! </a:t>
            </a:r>
          </a:p>
          <a:p>
            <a:pPr marL="457200" lvl="0" indent="-342900" rtl="0">
              <a:spcBef>
                <a:spcPts val="0"/>
              </a:spcBef>
              <a:buClr>
                <a:srgbClr val="666666"/>
              </a:buClr>
              <a:buSzPct val="100000"/>
              <a:buFont typeface="Open Sans"/>
            </a:pPr>
            <a:r>
              <a:rPr lang="en" sz="180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rPr>
              <a:t>Watch the </a:t>
            </a:r>
            <a:r>
              <a:rPr lang="en" sz="1800" u="sng">
                <a:solidFill>
                  <a:schemeClr val="hlink"/>
                </a:solidFill>
                <a:latin typeface="Open Sans"/>
                <a:ea typeface="Open Sans"/>
                <a:cs typeface="Open Sans"/>
                <a:sym typeface="Open Sans"/>
                <a:hlinkClick r:id="rId6"/>
              </a:rPr>
              <a:t>Seesaw tutorial videos</a:t>
            </a:r>
            <a:r>
              <a:rPr lang="en" sz="1800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rPr>
              <a:t> to learn more about Seesaw features! </a:t>
            </a:r>
          </a:p>
        </p:txBody>
      </p:sp>
      <p:pic>
        <p:nvPicPr>
          <p:cNvPr id="620" name="Shape 620">
            <a:hlinkClick r:id="rId3"/>
          </p:cNvPr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5767849" y="922224"/>
            <a:ext cx="3083275" cy="40236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5" name="Shape 625"/>
          <p:cNvSpPr txBox="1">
            <a:spLocks noGrp="1"/>
          </p:cNvSpPr>
          <p:nvPr>
            <p:ph type="title"/>
          </p:nvPr>
        </p:nvSpPr>
        <p:spPr>
          <a:xfrm>
            <a:off x="311700" y="174075"/>
            <a:ext cx="8520600" cy="6561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 sz="3000" b="1">
                <a:solidFill>
                  <a:srgbClr val="0000FF"/>
                </a:solidFill>
                <a:latin typeface="Nixie One"/>
                <a:ea typeface="Nixie One"/>
                <a:cs typeface="Nixie One"/>
                <a:sym typeface="Nixie One"/>
              </a:rPr>
              <a:t>Tip: Digital Citizenship Resources</a:t>
            </a:r>
          </a:p>
        </p:txBody>
      </p:sp>
      <p:pic>
        <p:nvPicPr>
          <p:cNvPr id="626" name="Shape 626">
            <a:hlinkClick r:id="rId3"/>
          </p:cNvPr>
          <p:cNvPicPr preferRelativeResize="0"/>
          <p:nvPr/>
        </p:nvPicPr>
        <p:blipFill rotWithShape="1">
          <a:blip r:embed="rId4">
            <a:alphaModFix/>
          </a:blip>
          <a:srcRect b="6576"/>
          <a:stretch/>
        </p:blipFill>
        <p:spPr>
          <a:xfrm>
            <a:off x="5301949" y="776475"/>
            <a:ext cx="3313074" cy="3666400"/>
          </a:xfrm>
          <a:prstGeom prst="rect">
            <a:avLst/>
          </a:prstGeom>
          <a:noFill/>
          <a:ln w="28575" cap="flat" cmpd="sng">
            <a:solidFill>
              <a:srgbClr val="4A86E8"/>
            </a:solidFill>
            <a:prstDash val="solid"/>
            <a:round/>
            <a:headEnd type="none" w="med" len="med"/>
            <a:tailEnd type="none" w="med" len="med"/>
          </a:ln>
        </p:spPr>
      </p:pic>
      <p:pic>
        <p:nvPicPr>
          <p:cNvPr id="627" name="Shape 627">
            <a:hlinkClick r:id="rId3"/>
          </p:cNvPr>
          <p:cNvPicPr preferRelativeResize="0"/>
          <p:nvPr/>
        </p:nvPicPr>
        <p:blipFill rotWithShape="1">
          <a:blip r:embed="rId5">
            <a:alphaModFix/>
          </a:blip>
          <a:srcRect b="6085"/>
          <a:stretch/>
        </p:blipFill>
        <p:spPr>
          <a:xfrm>
            <a:off x="669950" y="786625"/>
            <a:ext cx="3313074" cy="3666400"/>
          </a:xfrm>
          <a:prstGeom prst="rect">
            <a:avLst/>
          </a:prstGeom>
          <a:noFill/>
          <a:ln w="28575" cap="flat" cmpd="sng">
            <a:solidFill>
              <a:srgbClr val="4A86E8"/>
            </a:solidFill>
            <a:prstDash val="solid"/>
            <a:round/>
            <a:headEnd type="none" w="med" len="med"/>
            <a:tailEnd type="none" w="med" len="med"/>
          </a:ln>
        </p:spPr>
      </p:pic>
      <p:sp>
        <p:nvSpPr>
          <p:cNvPr id="628" name="Shape 628">
            <a:hlinkClick r:id="rId3"/>
          </p:cNvPr>
          <p:cNvSpPr/>
          <p:nvPr/>
        </p:nvSpPr>
        <p:spPr>
          <a:xfrm>
            <a:off x="3441450" y="1790850"/>
            <a:ext cx="2049900" cy="1317000"/>
          </a:xfrm>
          <a:prstGeom prst="ellipse">
            <a:avLst/>
          </a:prstGeom>
          <a:solidFill>
            <a:srgbClr val="FF9900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 algn="ctr">
              <a:spcBef>
                <a:spcPts val="0"/>
              </a:spcBef>
              <a:buNone/>
            </a:pPr>
            <a:r>
              <a:rPr lang="en" sz="1800" b="1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Print the Posters!</a:t>
            </a:r>
          </a:p>
        </p:txBody>
      </p:sp>
      <p:sp>
        <p:nvSpPr>
          <p:cNvPr id="629" name="Shape 629"/>
          <p:cNvSpPr txBox="1"/>
          <p:nvPr/>
        </p:nvSpPr>
        <p:spPr>
          <a:xfrm>
            <a:off x="0" y="4410500"/>
            <a:ext cx="9144000" cy="7329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 algn="ctr" rtl="0">
              <a:spcBef>
                <a:spcPts val="600"/>
              </a:spcBef>
              <a:buNone/>
            </a:pPr>
            <a:r>
              <a:rPr lang="en" sz="1800" b="1">
                <a:solidFill>
                  <a:srgbClr val="FF9900"/>
                </a:solidFill>
                <a:latin typeface="Open Sans"/>
                <a:ea typeface="Open Sans"/>
                <a:cs typeface="Open Sans"/>
                <a:sym typeface="Open Sans"/>
              </a:rPr>
              <a:t>Use these guidelines to encourage great posts and comments!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" name="Shape 634"/>
          <p:cNvSpPr txBox="1">
            <a:spLocks noGrp="1"/>
          </p:cNvSpPr>
          <p:nvPr>
            <p:ph type="ctrTitle" idx="4294967295"/>
          </p:nvPr>
        </p:nvSpPr>
        <p:spPr>
          <a:xfrm>
            <a:off x="685800" y="176224"/>
            <a:ext cx="7772400" cy="8421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 lvl="0" algn="ctr" rtl="0">
              <a:spcBef>
                <a:spcPts val="0"/>
              </a:spcBef>
              <a:buNone/>
            </a:pPr>
            <a:r>
              <a:rPr lang="en" sz="3600" b="1"/>
              <a:t>Scan to Get FREE Seesaw Plus!</a:t>
            </a:r>
          </a:p>
        </p:txBody>
      </p:sp>
      <p:sp>
        <p:nvSpPr>
          <p:cNvPr id="635" name="Shape 635"/>
          <p:cNvSpPr txBox="1">
            <a:spLocks noGrp="1"/>
          </p:cNvSpPr>
          <p:nvPr>
            <p:ph type="subTitle" idx="4294967295"/>
          </p:nvPr>
        </p:nvSpPr>
        <p:spPr>
          <a:xfrm>
            <a:off x="685800" y="3260337"/>
            <a:ext cx="7317000" cy="8889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algn="ctr" rtl="0">
              <a:spcBef>
                <a:spcPts val="0"/>
              </a:spcBef>
              <a:buNone/>
            </a:pPr>
            <a:r>
              <a:rPr lang="en" sz="3000" b="1">
                <a:solidFill>
                  <a:srgbClr val="00ACC3"/>
                </a:solidFill>
              </a:rPr>
              <a:t>Sign up for a Teacher Account then scan my code!</a:t>
            </a:r>
          </a:p>
        </p:txBody>
      </p:sp>
      <p:sp>
        <p:nvSpPr>
          <p:cNvPr id="636" name="Shape 636"/>
          <p:cNvSpPr txBox="1">
            <a:spLocks noGrp="1"/>
          </p:cNvSpPr>
          <p:nvPr>
            <p:ph type="body" idx="4294967295"/>
          </p:nvPr>
        </p:nvSpPr>
        <p:spPr>
          <a:xfrm>
            <a:off x="1249025" y="4351188"/>
            <a:ext cx="6593700" cy="7923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algn="ctr" rtl="0">
              <a:spcBef>
                <a:spcPts val="0"/>
              </a:spcBef>
              <a:buNone/>
            </a:pPr>
            <a:r>
              <a:rPr lang="en" sz="1400"/>
              <a:t>You will get an extra month of Seesaw Plus (Seesaw’s premium service for teachers) added to your account. You can start your Plus trial anytime! </a:t>
            </a:r>
          </a:p>
        </p:txBody>
      </p:sp>
      <p:pic>
        <p:nvPicPr>
          <p:cNvPr id="637" name="Shape 63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174976" y="1018326"/>
            <a:ext cx="2472750" cy="24073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3" name="Shape 283"/>
          <p:cNvSpPr txBox="1">
            <a:spLocks noGrp="1"/>
          </p:cNvSpPr>
          <p:nvPr>
            <p:ph type="body" idx="4294967295"/>
          </p:nvPr>
        </p:nvSpPr>
        <p:spPr>
          <a:xfrm>
            <a:off x="176150" y="68000"/>
            <a:ext cx="8610900" cy="598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 sz="3600" b="1">
                <a:solidFill>
                  <a:srgbClr val="0000FF"/>
                </a:solidFill>
                <a:latin typeface="Nixie One"/>
                <a:ea typeface="Nixie One"/>
                <a:cs typeface="Nixie One"/>
                <a:sym typeface="Nixie One"/>
              </a:rPr>
              <a:t>What is Seesaw? </a:t>
            </a:r>
          </a:p>
        </p:txBody>
      </p:sp>
      <p:sp>
        <p:nvSpPr>
          <p:cNvPr id="284" name="Shape 284"/>
          <p:cNvSpPr txBox="1">
            <a:spLocks noGrp="1"/>
          </p:cNvSpPr>
          <p:nvPr>
            <p:ph type="body" idx="4294967295"/>
          </p:nvPr>
        </p:nvSpPr>
        <p:spPr>
          <a:xfrm>
            <a:off x="328675" y="791050"/>
            <a:ext cx="4967700" cy="41997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 sz="1700">
                <a:solidFill>
                  <a:srgbClr val="666666"/>
                </a:solidFill>
                <a:latin typeface="Open Sans"/>
                <a:ea typeface="Open Sans"/>
                <a:cs typeface="Open Sans"/>
                <a:sym typeface="Open Sans"/>
              </a:rPr>
              <a:t>A digital portfolio that collects students’ digital and physical work in one place. Everything is organized, making assessment and conferences easier!</a:t>
            </a:r>
          </a:p>
          <a:p>
            <a:pPr lvl="0" rtl="0">
              <a:spcBef>
                <a:spcPts val="0"/>
              </a:spcBef>
              <a:buNone/>
            </a:pPr>
            <a:endParaRPr sz="1700">
              <a:solidFill>
                <a:srgbClr val="666666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lvl="0" rtl="0">
              <a:spcBef>
                <a:spcPts val="0"/>
              </a:spcBef>
              <a:buNone/>
            </a:pPr>
            <a:r>
              <a:rPr lang="en" sz="1700">
                <a:solidFill>
                  <a:srgbClr val="666666"/>
                </a:solidFill>
                <a:latin typeface="Open Sans"/>
                <a:ea typeface="Open Sans"/>
                <a:cs typeface="Open Sans"/>
                <a:sym typeface="Open Sans"/>
              </a:rPr>
              <a:t>A space that each student can own.  Built-in tools make it easy for students to capture their learning, reflect, and develop new skills. </a:t>
            </a:r>
          </a:p>
          <a:p>
            <a:pPr lvl="0" rtl="0">
              <a:spcBef>
                <a:spcPts val="0"/>
              </a:spcBef>
              <a:buNone/>
            </a:pPr>
            <a:endParaRPr sz="1700">
              <a:solidFill>
                <a:srgbClr val="666666"/>
              </a:solidFill>
              <a:latin typeface="Open Sans"/>
              <a:ea typeface="Open Sans"/>
              <a:cs typeface="Open Sans"/>
              <a:sym typeface="Open Sans"/>
            </a:endParaRPr>
          </a:p>
          <a:p>
            <a:pPr lvl="0" rtl="0">
              <a:spcBef>
                <a:spcPts val="0"/>
              </a:spcBef>
              <a:buNone/>
            </a:pPr>
            <a:r>
              <a:rPr lang="en" sz="1700">
                <a:solidFill>
                  <a:srgbClr val="666666"/>
                </a:solidFill>
                <a:latin typeface="Open Sans"/>
                <a:ea typeface="Open Sans"/>
                <a:cs typeface="Open Sans"/>
                <a:sym typeface="Open Sans"/>
              </a:rPr>
              <a:t>A parent communication tool that seamlessly shares what’s going on in your classroom and builds a strong school-home community.</a:t>
            </a:r>
          </a:p>
          <a:p>
            <a:pPr lvl="0" rtl="0">
              <a:spcBef>
                <a:spcPts val="0"/>
              </a:spcBef>
              <a:buNone/>
            </a:pPr>
            <a:endParaRPr sz="1700">
              <a:solidFill>
                <a:srgbClr val="666666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pic>
        <p:nvPicPr>
          <p:cNvPr id="285" name="Shape 28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127625" y="2877000"/>
            <a:ext cx="2514424" cy="2311125"/>
          </a:xfrm>
          <a:prstGeom prst="rect">
            <a:avLst/>
          </a:prstGeom>
          <a:noFill/>
          <a:ln>
            <a:noFill/>
          </a:ln>
        </p:spPr>
      </p:pic>
      <p:sp>
        <p:nvSpPr>
          <p:cNvPr id="286" name="Shape 286" descr="Wallace Elementary teachers and students explain the SeeSaw app and how it helps classrooms communicate with parents." title="Wallace Learning Spotlight">
            <a:hlinkClick r:id="rId4"/>
          </p:cNvPr>
          <p:cNvSpPr/>
          <p:nvPr/>
        </p:nvSpPr>
        <p:spPr>
          <a:xfrm>
            <a:off x="5677825" y="501550"/>
            <a:ext cx="3109225" cy="2331925"/>
          </a:xfrm>
          <a:prstGeom prst="rect">
            <a:avLst/>
          </a:prstGeom>
          <a:blipFill>
            <a:blip r:embed="rId5">
              <a:alphaModFix/>
            </a:blip>
            <a:stretch>
              <a:fillRect/>
            </a:stretch>
          </a:blipFill>
          <a:ln>
            <a:noFill/>
          </a:ln>
        </p:spPr>
      </p:sp>
      <p:sp>
        <p:nvSpPr>
          <p:cNvPr id="287" name="Shape 287">
            <a:hlinkClick r:id="rId6"/>
          </p:cNvPr>
          <p:cNvSpPr/>
          <p:nvPr/>
        </p:nvSpPr>
        <p:spPr>
          <a:xfrm>
            <a:off x="7171347" y="68000"/>
            <a:ext cx="1931400" cy="1287600"/>
          </a:xfrm>
          <a:prstGeom prst="wedgeEllipseCallout">
            <a:avLst>
              <a:gd name="adj1" fmla="val -20833"/>
              <a:gd name="adj2" fmla="val 62500"/>
            </a:avLst>
          </a:prstGeom>
          <a:solidFill>
            <a:srgbClr val="6D9EEB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288" name="Shape 288"/>
          <p:cNvSpPr txBox="1"/>
          <p:nvPr/>
        </p:nvSpPr>
        <p:spPr>
          <a:xfrm>
            <a:off x="7352097" y="350300"/>
            <a:ext cx="1569900" cy="723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 sz="1200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Watch the video to see how students describe Seesaw!</a:t>
            </a:r>
          </a:p>
        </p:txBody>
      </p:sp>
      <p:sp>
        <p:nvSpPr>
          <p:cNvPr id="289" name="Shape 289"/>
          <p:cNvSpPr txBox="1"/>
          <p:nvPr/>
        </p:nvSpPr>
        <p:spPr>
          <a:xfrm>
            <a:off x="5701350" y="2804625"/>
            <a:ext cx="2963400" cy="2457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en" sz="800" u="sng">
                <a:solidFill>
                  <a:schemeClr val="hlink"/>
                </a:solidFill>
                <a:latin typeface="Open Sans"/>
                <a:ea typeface="Open Sans"/>
                <a:cs typeface="Open Sans"/>
                <a:sym typeface="Open Sans"/>
                <a:hlinkClick r:id="rId6"/>
              </a:rPr>
              <a:t>https://www.youtube.com/watch?v=LbADgksW2L8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2" name="Shape 642"/>
          <p:cNvSpPr txBox="1">
            <a:spLocks noGrp="1"/>
          </p:cNvSpPr>
          <p:nvPr>
            <p:ph type="ctrTitle"/>
          </p:nvPr>
        </p:nvSpPr>
        <p:spPr>
          <a:xfrm>
            <a:off x="855850" y="1804000"/>
            <a:ext cx="7476300" cy="30543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 sz="3800" b="1"/>
          </a:p>
          <a:p>
            <a:pPr lvl="0" rtl="0">
              <a:spcBef>
                <a:spcPts val="0"/>
              </a:spcBef>
              <a:buNone/>
            </a:pPr>
            <a:endParaRPr sz="3800" b="1"/>
          </a:p>
          <a:p>
            <a:pPr lvl="0" rtl="0">
              <a:spcBef>
                <a:spcPts val="0"/>
              </a:spcBef>
              <a:buNone/>
            </a:pPr>
            <a:endParaRPr sz="3800" b="1"/>
          </a:p>
          <a:p>
            <a:pPr lvl="0" rtl="0">
              <a:spcBef>
                <a:spcPts val="0"/>
              </a:spcBef>
              <a:buNone/>
            </a:pPr>
            <a:endParaRPr sz="3800" b="1">
              <a:solidFill>
                <a:srgbClr val="0000FF"/>
              </a:solidFill>
            </a:endParaRPr>
          </a:p>
          <a:p>
            <a:pPr lvl="0" rtl="0">
              <a:spcBef>
                <a:spcPts val="600"/>
              </a:spcBef>
              <a:buNone/>
            </a:pPr>
            <a:endParaRPr sz="3600" b="1">
              <a:solidFill>
                <a:srgbClr val="0000FF"/>
              </a:solidFill>
            </a:endParaRPr>
          </a:p>
          <a:p>
            <a:pPr lvl="0" algn="l" rtl="0">
              <a:spcBef>
                <a:spcPts val="600"/>
              </a:spcBef>
              <a:buNone/>
            </a:pPr>
            <a:endParaRPr sz="3600" b="1">
              <a:solidFill>
                <a:srgbClr val="0000FF"/>
              </a:solidFill>
            </a:endParaRPr>
          </a:p>
          <a:p>
            <a:pPr lvl="0" rtl="0">
              <a:spcBef>
                <a:spcPts val="600"/>
              </a:spcBef>
              <a:buNone/>
            </a:pPr>
            <a:r>
              <a:rPr lang="en" sz="2400" b="1">
                <a:solidFill>
                  <a:schemeClr val="dk2"/>
                </a:solidFill>
              </a:rPr>
              <a:t>Connect with other teachers using Seesaw</a:t>
            </a:r>
          </a:p>
          <a:p>
            <a:pPr marL="1371600" lvl="0" indent="-381000" algn="l" rtl="0">
              <a:spcBef>
                <a:spcPts val="600"/>
              </a:spcBef>
              <a:buClr>
                <a:schemeClr val="dk2"/>
              </a:buClr>
              <a:buSzPct val="100000"/>
              <a:buChar char="●"/>
            </a:pPr>
            <a:r>
              <a:rPr lang="en" sz="2400" b="1">
                <a:solidFill>
                  <a:schemeClr val="dk2"/>
                </a:solidFill>
              </a:rPr>
              <a:t>Follow @Seesaw on Twitter</a:t>
            </a:r>
          </a:p>
          <a:p>
            <a:pPr marL="1371600" lvl="0" indent="-381000" algn="l" rtl="0">
              <a:spcBef>
                <a:spcPts val="600"/>
              </a:spcBef>
              <a:buClr>
                <a:schemeClr val="dk2"/>
              </a:buClr>
              <a:buSzPct val="100000"/>
              <a:buChar char="●"/>
            </a:pPr>
            <a:r>
              <a:rPr lang="en" sz="2400" b="1">
                <a:solidFill>
                  <a:schemeClr val="dk2"/>
                </a:solidFill>
              </a:rPr>
              <a:t>Check out the “Seesaw Teachers” group on Facebook</a:t>
            </a:r>
          </a:p>
          <a:p>
            <a:pPr marL="1371600" lvl="0" indent="-381000" algn="l" rtl="0">
              <a:spcBef>
                <a:spcPts val="600"/>
              </a:spcBef>
              <a:buClr>
                <a:schemeClr val="dk2"/>
              </a:buClr>
              <a:buSzPct val="100000"/>
              <a:buChar char="●"/>
            </a:pPr>
            <a:r>
              <a:rPr lang="en" sz="2400" b="1">
                <a:solidFill>
                  <a:schemeClr val="dk2"/>
                </a:solidFill>
              </a:rPr>
              <a:t>Go to help.seesaw.me for resources</a:t>
            </a:r>
          </a:p>
          <a:p>
            <a:pPr marL="1371600" lvl="0" indent="-381000" algn="l" rtl="0">
              <a:spcBef>
                <a:spcPts val="600"/>
              </a:spcBef>
              <a:buClr>
                <a:schemeClr val="dk2"/>
              </a:buClr>
              <a:buSzPct val="100000"/>
              <a:buChar char="●"/>
            </a:pPr>
            <a:r>
              <a:rPr lang="en" sz="2400" b="1">
                <a:solidFill>
                  <a:schemeClr val="dk2"/>
                </a:solidFill>
              </a:rPr>
              <a:t>Contact me as well - @lsmeltz1924 or lsmeltz@warwicksd.org!</a:t>
            </a:r>
          </a:p>
          <a:p>
            <a:pPr lvl="0" algn="l" rtl="0">
              <a:spcBef>
                <a:spcPts val="600"/>
              </a:spcBef>
              <a:buNone/>
            </a:pPr>
            <a:endParaRPr sz="2400" b="1">
              <a:solidFill>
                <a:srgbClr val="617A86"/>
              </a:solidFill>
            </a:endParaRPr>
          </a:p>
          <a:p>
            <a:pPr lvl="0" rtl="0">
              <a:spcBef>
                <a:spcPts val="0"/>
              </a:spcBef>
              <a:buNone/>
            </a:pPr>
            <a:endParaRPr sz="1500" b="1"/>
          </a:p>
          <a:p>
            <a:pPr lvl="0" algn="l" rtl="0">
              <a:spcBef>
                <a:spcPts val="0"/>
              </a:spcBef>
              <a:buNone/>
            </a:pPr>
            <a:endParaRPr sz="1500" b="1"/>
          </a:p>
          <a:p>
            <a:pPr lvl="0" rtl="0">
              <a:spcBef>
                <a:spcPts val="0"/>
              </a:spcBef>
              <a:buNone/>
            </a:pPr>
            <a:endParaRPr sz="2400" b="1">
              <a:solidFill>
                <a:srgbClr val="E8004C"/>
              </a:solidFill>
            </a:endParaRPr>
          </a:p>
          <a:p>
            <a:pPr lvl="0" rtl="0">
              <a:spcBef>
                <a:spcPts val="0"/>
              </a:spcBef>
              <a:buNone/>
            </a:pPr>
            <a:endParaRPr sz="2400" b="1">
              <a:solidFill>
                <a:srgbClr val="E8004C"/>
              </a:solidFill>
            </a:endParaRPr>
          </a:p>
          <a:p>
            <a:pPr lvl="0" rtl="0">
              <a:spcBef>
                <a:spcPts val="0"/>
              </a:spcBef>
              <a:buNone/>
            </a:pPr>
            <a:endParaRPr sz="2400" b="1">
              <a:solidFill>
                <a:srgbClr val="E8004C"/>
              </a:solidFill>
            </a:endParaRPr>
          </a:p>
          <a:p>
            <a:pPr lvl="0" rtl="0">
              <a:spcBef>
                <a:spcPts val="0"/>
              </a:spcBef>
              <a:buNone/>
            </a:pPr>
            <a:endParaRPr sz="2400" b="1">
              <a:solidFill>
                <a:srgbClr val="E8004C"/>
              </a:solidFill>
            </a:endParaRPr>
          </a:p>
          <a:p>
            <a:pPr lvl="0" rtl="0">
              <a:spcBef>
                <a:spcPts val="0"/>
              </a:spcBef>
              <a:buNone/>
            </a:pPr>
            <a:endParaRPr sz="2400" b="1">
              <a:solidFill>
                <a:srgbClr val="E8004C"/>
              </a:solidFill>
            </a:endParaRPr>
          </a:p>
          <a:p>
            <a:pPr lvl="0" rtl="0">
              <a:spcBef>
                <a:spcPts val="0"/>
              </a:spcBef>
              <a:buNone/>
            </a:pPr>
            <a:endParaRPr sz="2400" b="1">
              <a:solidFill>
                <a:srgbClr val="E8004C"/>
              </a:solidFill>
            </a:endParaRPr>
          </a:p>
          <a:p>
            <a:pPr marL="914400" lvl="0" indent="457200" algn="l" rtl="0">
              <a:spcBef>
                <a:spcPts val="0"/>
              </a:spcBef>
              <a:buNone/>
            </a:pPr>
            <a:endParaRPr sz="2400" b="1">
              <a:solidFill>
                <a:srgbClr val="E8004C"/>
              </a:solidFill>
            </a:endParaRPr>
          </a:p>
          <a:p>
            <a:pPr lvl="0" rtl="0">
              <a:spcBef>
                <a:spcPts val="0"/>
              </a:spcBef>
              <a:buNone/>
            </a:pPr>
            <a:endParaRPr sz="3800" b="1">
              <a:solidFill>
                <a:srgbClr val="E8004C"/>
              </a:solidFill>
            </a:endParaRPr>
          </a:p>
          <a:p>
            <a:pPr lvl="0" rtl="0">
              <a:spcBef>
                <a:spcPts val="0"/>
              </a:spcBef>
              <a:buNone/>
            </a:pPr>
            <a:endParaRPr sz="1800" b="1"/>
          </a:p>
        </p:txBody>
      </p:sp>
      <p:sp>
        <p:nvSpPr>
          <p:cNvPr id="643" name="Shape 643"/>
          <p:cNvSpPr txBox="1"/>
          <p:nvPr/>
        </p:nvSpPr>
        <p:spPr>
          <a:xfrm>
            <a:off x="1652975" y="2601100"/>
            <a:ext cx="1376100" cy="3525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>
              <a:latin typeface="Nixie One"/>
              <a:ea typeface="Nixie One"/>
              <a:cs typeface="Nixie One"/>
              <a:sym typeface="Nixie One"/>
            </a:endParaRPr>
          </a:p>
        </p:txBody>
      </p:sp>
      <p:pic>
        <p:nvPicPr>
          <p:cNvPr id="644" name="Shape 64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452499" y="489236"/>
            <a:ext cx="2238999" cy="1256263"/>
          </a:xfrm>
          <a:prstGeom prst="rect">
            <a:avLst/>
          </a:prstGeom>
          <a:noFill/>
          <a:ln>
            <a:noFill/>
          </a:ln>
        </p:spPr>
      </p:pic>
      <p:sp>
        <p:nvSpPr>
          <p:cNvPr id="645" name="Shape 645"/>
          <p:cNvSpPr txBox="1"/>
          <p:nvPr/>
        </p:nvSpPr>
        <p:spPr>
          <a:xfrm>
            <a:off x="3247200" y="4270875"/>
            <a:ext cx="2869500" cy="679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 algn="ctr">
              <a:spcBef>
                <a:spcPts val="0"/>
              </a:spcBef>
              <a:buNone/>
            </a:pPr>
            <a:r>
              <a:rPr lang="en" sz="3600" b="1">
                <a:solidFill>
                  <a:srgbClr val="0000FF"/>
                </a:solidFill>
                <a:latin typeface="Nixie One"/>
                <a:ea typeface="Nixie One"/>
                <a:cs typeface="Nixie One"/>
                <a:sym typeface="Nixie One"/>
              </a:rPr>
              <a:t>Thank You!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0" name="Shape 650"/>
          <p:cNvSpPr txBox="1"/>
          <p:nvPr/>
        </p:nvSpPr>
        <p:spPr>
          <a:xfrm>
            <a:off x="1198950" y="1837550"/>
            <a:ext cx="6746100" cy="1141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 algn="ctr" rtl="0">
              <a:spcBef>
                <a:spcPts val="0"/>
              </a:spcBef>
              <a:buNone/>
            </a:pPr>
            <a:r>
              <a:rPr lang="en" sz="3600" b="1">
                <a:solidFill>
                  <a:srgbClr val="0000FF"/>
                </a:solidFill>
                <a:latin typeface="Nixie One"/>
                <a:ea typeface="Nixie One"/>
                <a:cs typeface="Nixie One"/>
                <a:sym typeface="Nixie One"/>
              </a:rPr>
              <a:t>Let’s Pick the T-shirt winners!</a:t>
            </a:r>
          </a:p>
        </p:txBody>
      </p:sp>
      <p:sp>
        <p:nvSpPr>
          <p:cNvPr id="651" name="Shape 651"/>
          <p:cNvSpPr txBox="1"/>
          <p:nvPr/>
        </p:nvSpPr>
        <p:spPr>
          <a:xfrm>
            <a:off x="1170450" y="3255600"/>
            <a:ext cx="6821700" cy="12249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 algn="ctr" rtl="0">
              <a:spcBef>
                <a:spcPts val="0"/>
              </a:spcBef>
              <a:buNone/>
            </a:pPr>
            <a:endParaRPr sz="3600" b="1">
              <a:solidFill>
                <a:srgbClr val="B7B7B7"/>
              </a:solidFill>
              <a:latin typeface="Nixie One"/>
              <a:ea typeface="Nixie One"/>
              <a:cs typeface="Nixie One"/>
              <a:sym typeface="Nixie One"/>
            </a:endParaRPr>
          </a:p>
        </p:txBody>
      </p:sp>
      <p:pic>
        <p:nvPicPr>
          <p:cNvPr id="652" name="Shape 65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553550" y="2910150"/>
            <a:ext cx="1915799" cy="1915799"/>
          </a:xfrm>
          <a:prstGeom prst="rect">
            <a:avLst/>
          </a:prstGeom>
          <a:noFill/>
          <a:ln>
            <a:noFill/>
          </a:ln>
        </p:spPr>
      </p:pic>
      <p:pic>
        <p:nvPicPr>
          <p:cNvPr id="653" name="Shape 65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058925" y="72945"/>
            <a:ext cx="5044750" cy="176460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8" name="Shape 658"/>
          <p:cNvSpPr txBox="1"/>
          <p:nvPr/>
        </p:nvSpPr>
        <p:spPr>
          <a:xfrm>
            <a:off x="1198950" y="1837550"/>
            <a:ext cx="6746100" cy="11412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 algn="ctr" rtl="0">
              <a:spcBef>
                <a:spcPts val="0"/>
              </a:spcBef>
              <a:buNone/>
            </a:pPr>
            <a:r>
              <a:rPr lang="en" sz="3600" b="1">
                <a:solidFill>
                  <a:srgbClr val="0000FF"/>
                </a:solidFill>
                <a:latin typeface="Nixie One"/>
                <a:ea typeface="Nixie One"/>
                <a:cs typeface="Nixie One"/>
                <a:sym typeface="Nixie One"/>
              </a:rPr>
              <a:t>More Student Examples to Browse Later</a:t>
            </a:r>
          </a:p>
        </p:txBody>
      </p:sp>
      <p:sp>
        <p:nvSpPr>
          <p:cNvPr id="659" name="Shape 659"/>
          <p:cNvSpPr txBox="1"/>
          <p:nvPr/>
        </p:nvSpPr>
        <p:spPr>
          <a:xfrm>
            <a:off x="1170450" y="3255600"/>
            <a:ext cx="6821700" cy="12249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 algn="ctr" rtl="0">
              <a:spcBef>
                <a:spcPts val="0"/>
              </a:spcBef>
              <a:buNone/>
            </a:pPr>
            <a:endParaRPr sz="3600" b="1">
              <a:solidFill>
                <a:srgbClr val="B7B7B7"/>
              </a:solidFill>
              <a:latin typeface="Nixie One"/>
              <a:ea typeface="Nixie One"/>
              <a:cs typeface="Nixie One"/>
              <a:sym typeface="Nixie One"/>
            </a:endParaRPr>
          </a:p>
        </p:txBody>
      </p:sp>
      <p:pic>
        <p:nvPicPr>
          <p:cNvPr id="660" name="Shape 66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120624" y="2772175"/>
            <a:ext cx="2048124" cy="20481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" name="Shape 665"/>
          <p:cNvSpPr txBox="1">
            <a:spLocks noGrp="1"/>
          </p:cNvSpPr>
          <p:nvPr>
            <p:ph type="body" idx="1"/>
          </p:nvPr>
        </p:nvSpPr>
        <p:spPr>
          <a:xfrm>
            <a:off x="344700" y="1152600"/>
            <a:ext cx="4463400" cy="34857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marL="457200" lvl="0" indent="-228600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666666"/>
              </a:buClr>
              <a:buFont typeface="Open Sans"/>
            </a:pPr>
            <a:r>
              <a:rPr lang="en">
                <a:solidFill>
                  <a:srgbClr val="666666"/>
                </a:solidFill>
                <a:latin typeface="Open Sans"/>
                <a:ea typeface="Open Sans"/>
                <a:cs typeface="Open Sans"/>
                <a:sym typeface="Open Sans"/>
              </a:rPr>
              <a:t>ELA: </a:t>
            </a:r>
            <a:r>
              <a:rPr lang="en" u="sng">
                <a:solidFill>
                  <a:srgbClr val="4A86E8"/>
                </a:solidFill>
                <a:latin typeface="Open Sans"/>
                <a:ea typeface="Open Sans"/>
                <a:cs typeface="Open Sans"/>
                <a:sym typeface="Open Sans"/>
                <a:hlinkClick r:id="rId3"/>
              </a:rPr>
              <a:t>Words that rhyme</a:t>
            </a:r>
          </a:p>
          <a:p>
            <a:pPr marL="457200" lvl="0" indent="-228600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666666"/>
              </a:buClr>
              <a:buFont typeface="Open Sans"/>
            </a:pPr>
            <a:r>
              <a:rPr lang="en">
                <a:solidFill>
                  <a:srgbClr val="666666"/>
                </a:solidFill>
                <a:latin typeface="Open Sans"/>
                <a:ea typeface="Open Sans"/>
                <a:cs typeface="Open Sans"/>
                <a:sym typeface="Open Sans"/>
              </a:rPr>
              <a:t>ELA: </a:t>
            </a:r>
            <a:r>
              <a:rPr lang="en" u="sng">
                <a:solidFill>
                  <a:srgbClr val="4A86E8"/>
                </a:solidFill>
                <a:latin typeface="Open Sans"/>
                <a:ea typeface="Open Sans"/>
                <a:cs typeface="Open Sans"/>
                <a:sym typeface="Open Sans"/>
                <a:hlinkClick r:id="rId4"/>
              </a:rPr>
              <a:t>Flip instruction</a:t>
            </a:r>
          </a:p>
          <a:p>
            <a:pPr marL="457200" lvl="0" indent="-228600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666666"/>
              </a:buClr>
              <a:buFont typeface="Open Sans"/>
            </a:pPr>
            <a:r>
              <a:rPr lang="en">
                <a:solidFill>
                  <a:srgbClr val="666666"/>
                </a:solidFill>
                <a:latin typeface="Open Sans"/>
                <a:ea typeface="Open Sans"/>
                <a:cs typeface="Open Sans"/>
                <a:sym typeface="Open Sans"/>
              </a:rPr>
              <a:t>ELA: </a:t>
            </a:r>
            <a:r>
              <a:rPr lang="en" u="sng">
                <a:solidFill>
                  <a:srgbClr val="4A86E8"/>
                </a:solidFill>
                <a:latin typeface="Open Sans"/>
                <a:ea typeface="Open Sans"/>
                <a:cs typeface="Open Sans"/>
                <a:sym typeface="Open Sans"/>
                <a:hlinkClick r:id="rId5"/>
              </a:rPr>
              <a:t>Retelling a story</a:t>
            </a:r>
          </a:p>
          <a:p>
            <a:pPr marL="457200" lvl="0" indent="-228600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666666"/>
              </a:buClr>
              <a:buFont typeface="Open Sans"/>
            </a:pPr>
            <a:r>
              <a:rPr lang="en">
                <a:solidFill>
                  <a:srgbClr val="666666"/>
                </a:solidFill>
                <a:latin typeface="Open Sans"/>
                <a:ea typeface="Open Sans"/>
                <a:cs typeface="Open Sans"/>
                <a:sym typeface="Open Sans"/>
              </a:rPr>
              <a:t>ELA: </a:t>
            </a:r>
            <a:r>
              <a:rPr lang="en" u="sng">
                <a:solidFill>
                  <a:srgbClr val="4A86E8"/>
                </a:solidFill>
                <a:latin typeface="Open Sans"/>
                <a:ea typeface="Open Sans"/>
                <a:cs typeface="Open Sans"/>
                <a:sym typeface="Open Sans"/>
                <a:hlinkClick r:id="rId6"/>
              </a:rPr>
              <a:t>Letter recognition</a:t>
            </a:r>
          </a:p>
          <a:p>
            <a:pPr marL="457200" lvl="0" indent="-228600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666666"/>
              </a:buClr>
              <a:buFont typeface="Open Sans"/>
            </a:pPr>
            <a:r>
              <a:rPr lang="en">
                <a:solidFill>
                  <a:srgbClr val="666666"/>
                </a:solidFill>
                <a:latin typeface="Open Sans"/>
                <a:ea typeface="Open Sans"/>
                <a:cs typeface="Open Sans"/>
                <a:sym typeface="Open Sans"/>
              </a:rPr>
              <a:t>Math: </a:t>
            </a:r>
            <a:r>
              <a:rPr lang="en" u="sng">
                <a:solidFill>
                  <a:srgbClr val="4A86E8"/>
                </a:solidFill>
                <a:latin typeface="Open Sans"/>
                <a:ea typeface="Open Sans"/>
                <a:cs typeface="Open Sans"/>
                <a:sym typeface="Open Sans"/>
                <a:hlinkClick r:id="rId7"/>
              </a:rPr>
              <a:t>Odd and even numbers</a:t>
            </a:r>
          </a:p>
          <a:p>
            <a:pPr marL="457200" lvl="0" indent="-228600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666666"/>
              </a:buClr>
              <a:buFont typeface="Open Sans"/>
            </a:pPr>
            <a:r>
              <a:rPr lang="en">
                <a:solidFill>
                  <a:srgbClr val="666666"/>
                </a:solidFill>
                <a:latin typeface="Open Sans"/>
                <a:ea typeface="Open Sans"/>
                <a:cs typeface="Open Sans"/>
                <a:sym typeface="Open Sans"/>
              </a:rPr>
              <a:t>Math: </a:t>
            </a:r>
            <a:r>
              <a:rPr lang="en" u="sng">
                <a:solidFill>
                  <a:srgbClr val="4A86E8"/>
                </a:solidFill>
                <a:latin typeface="Open Sans"/>
                <a:ea typeface="Open Sans"/>
                <a:cs typeface="Open Sans"/>
                <a:sym typeface="Open Sans"/>
                <a:hlinkClick r:id="rId8"/>
              </a:rPr>
              <a:t>3D shape hunt</a:t>
            </a:r>
          </a:p>
          <a:p>
            <a:pPr marL="457200" lvl="0" indent="-228600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666666"/>
              </a:buClr>
              <a:buFont typeface="Open Sans"/>
            </a:pPr>
            <a:r>
              <a:rPr lang="en">
                <a:solidFill>
                  <a:srgbClr val="666666"/>
                </a:solidFill>
                <a:latin typeface="Open Sans"/>
                <a:ea typeface="Open Sans"/>
                <a:cs typeface="Open Sans"/>
                <a:sym typeface="Open Sans"/>
              </a:rPr>
              <a:t>Math: </a:t>
            </a:r>
            <a:r>
              <a:rPr lang="en" u="sng">
                <a:solidFill>
                  <a:srgbClr val="4A86E8"/>
                </a:solidFill>
                <a:latin typeface="Open Sans"/>
                <a:ea typeface="Open Sans"/>
                <a:cs typeface="Open Sans"/>
                <a:sym typeface="Open Sans"/>
                <a:hlinkClick r:id="rId9"/>
              </a:rPr>
              <a:t>Making numbers</a:t>
            </a:r>
          </a:p>
          <a:p>
            <a:pPr marL="457200" lvl="0" indent="-228600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666666"/>
              </a:buClr>
              <a:buFont typeface="Open Sans"/>
            </a:pPr>
            <a:r>
              <a:rPr lang="en">
                <a:solidFill>
                  <a:srgbClr val="666666"/>
                </a:solidFill>
                <a:latin typeface="Open Sans"/>
                <a:ea typeface="Open Sans"/>
                <a:cs typeface="Open Sans"/>
                <a:sym typeface="Open Sans"/>
              </a:rPr>
              <a:t>Science: </a:t>
            </a:r>
            <a:r>
              <a:rPr lang="en" u="sng">
                <a:solidFill>
                  <a:srgbClr val="4A86E8"/>
                </a:solidFill>
                <a:latin typeface="Open Sans"/>
                <a:ea typeface="Open Sans"/>
                <a:cs typeface="Open Sans"/>
                <a:sym typeface="Open Sans"/>
                <a:hlinkClick r:id="rId10"/>
              </a:rPr>
              <a:t>Melting ice</a:t>
            </a:r>
          </a:p>
          <a:p>
            <a:pPr marL="457200" lvl="0" indent="-228600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666666"/>
              </a:buClr>
              <a:buFont typeface="Open Sans"/>
            </a:pPr>
            <a:r>
              <a:rPr lang="en">
                <a:solidFill>
                  <a:srgbClr val="666666"/>
                </a:solidFill>
                <a:latin typeface="Open Sans"/>
                <a:ea typeface="Open Sans"/>
                <a:cs typeface="Open Sans"/>
                <a:sym typeface="Open Sans"/>
              </a:rPr>
              <a:t>Science: </a:t>
            </a:r>
            <a:r>
              <a:rPr lang="en" u="sng">
                <a:solidFill>
                  <a:srgbClr val="4A86E8"/>
                </a:solidFill>
                <a:latin typeface="Open Sans"/>
                <a:ea typeface="Open Sans"/>
                <a:cs typeface="Open Sans"/>
                <a:sym typeface="Open Sans"/>
                <a:hlinkClick r:id="rId11"/>
              </a:rPr>
              <a:t>Newton’s laws of motion</a:t>
            </a:r>
          </a:p>
          <a:p>
            <a:pPr marL="457200" lvl="0" indent="-228600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666666"/>
              </a:buClr>
              <a:buFont typeface="Open Sans"/>
            </a:pPr>
            <a:r>
              <a:rPr lang="en">
                <a:solidFill>
                  <a:srgbClr val="666666"/>
                </a:solidFill>
                <a:latin typeface="Open Sans"/>
                <a:ea typeface="Open Sans"/>
                <a:cs typeface="Open Sans"/>
                <a:sym typeface="Open Sans"/>
              </a:rPr>
              <a:t>Assessment: </a:t>
            </a:r>
            <a:r>
              <a:rPr lang="en" u="sng">
                <a:solidFill>
                  <a:srgbClr val="4A86E8"/>
                </a:solidFill>
                <a:latin typeface="Open Sans"/>
                <a:ea typeface="Open Sans"/>
                <a:cs typeface="Open Sans"/>
                <a:sym typeface="Open Sans"/>
                <a:hlinkClick r:id="rId12"/>
              </a:rPr>
              <a:t>Sight words</a:t>
            </a:r>
          </a:p>
          <a:p>
            <a:pPr marL="457200" lvl="0" indent="-228600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666666"/>
              </a:buClr>
              <a:buFont typeface="Open Sans"/>
            </a:pPr>
            <a:r>
              <a:rPr lang="en">
                <a:solidFill>
                  <a:srgbClr val="666666"/>
                </a:solidFill>
                <a:latin typeface="Open Sans"/>
                <a:ea typeface="Open Sans"/>
                <a:cs typeface="Open Sans"/>
                <a:sym typeface="Open Sans"/>
              </a:rPr>
              <a:t>Assessment: </a:t>
            </a:r>
            <a:r>
              <a:rPr lang="en" u="sng">
                <a:solidFill>
                  <a:srgbClr val="4A86E8"/>
                </a:solidFill>
                <a:latin typeface="Open Sans"/>
                <a:ea typeface="Open Sans"/>
                <a:cs typeface="Open Sans"/>
                <a:sym typeface="Open Sans"/>
                <a:hlinkClick r:id="rId13"/>
              </a:rPr>
              <a:t>Oral counting</a:t>
            </a:r>
          </a:p>
        </p:txBody>
      </p:sp>
      <p:sp>
        <p:nvSpPr>
          <p:cNvPr id="666" name="Shape 666"/>
          <p:cNvSpPr txBox="1">
            <a:spLocks noGrp="1"/>
          </p:cNvSpPr>
          <p:nvPr>
            <p:ph type="title"/>
          </p:nvPr>
        </p:nvSpPr>
        <p:spPr>
          <a:xfrm>
            <a:off x="311700" y="252325"/>
            <a:ext cx="8520600" cy="5727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600"/>
              </a:spcBef>
              <a:buNone/>
            </a:pPr>
            <a:r>
              <a:rPr lang="en" sz="3000" b="1">
                <a:solidFill>
                  <a:srgbClr val="0000FF"/>
                </a:solidFill>
                <a:latin typeface="Nixie One"/>
                <a:ea typeface="Nixie One"/>
                <a:cs typeface="Nixie One"/>
                <a:sym typeface="Nixie One"/>
              </a:rPr>
              <a:t>Student Samples from Kindergarten - 2nd </a:t>
            </a:r>
          </a:p>
        </p:txBody>
      </p:sp>
      <p:pic>
        <p:nvPicPr>
          <p:cNvPr id="667" name="Shape 667"/>
          <p:cNvPicPr preferRelativeResize="0"/>
          <p:nvPr/>
        </p:nvPicPr>
        <p:blipFill>
          <a:blip r:embed="rId14">
            <a:alphaModFix/>
          </a:blip>
          <a:stretch>
            <a:fillRect/>
          </a:stretch>
        </p:blipFill>
        <p:spPr>
          <a:xfrm>
            <a:off x="6968277" y="2941000"/>
            <a:ext cx="2073322" cy="1550835"/>
          </a:xfrm>
          <a:prstGeom prst="rect">
            <a:avLst/>
          </a:prstGeom>
          <a:noFill/>
          <a:ln>
            <a:noFill/>
          </a:ln>
        </p:spPr>
      </p:pic>
      <p:pic>
        <p:nvPicPr>
          <p:cNvPr id="668" name="Shape 668"/>
          <p:cNvPicPr preferRelativeResize="0"/>
          <p:nvPr/>
        </p:nvPicPr>
        <p:blipFill>
          <a:blip r:embed="rId15">
            <a:alphaModFix/>
          </a:blip>
          <a:stretch>
            <a:fillRect/>
          </a:stretch>
        </p:blipFill>
        <p:spPr>
          <a:xfrm>
            <a:off x="4772400" y="2940990"/>
            <a:ext cx="2125302" cy="1550846"/>
          </a:xfrm>
          <a:prstGeom prst="rect">
            <a:avLst/>
          </a:prstGeom>
          <a:noFill/>
          <a:ln>
            <a:noFill/>
          </a:ln>
        </p:spPr>
      </p:pic>
      <p:pic>
        <p:nvPicPr>
          <p:cNvPr id="669" name="Shape 669"/>
          <p:cNvPicPr preferRelativeResize="0"/>
          <p:nvPr/>
        </p:nvPicPr>
        <p:blipFill rotWithShape="1">
          <a:blip r:embed="rId16">
            <a:alphaModFix/>
          </a:blip>
          <a:srcRect l="21848" r="18990"/>
          <a:stretch/>
        </p:blipFill>
        <p:spPr>
          <a:xfrm>
            <a:off x="7340387" y="1152599"/>
            <a:ext cx="1329100" cy="1680449"/>
          </a:xfrm>
          <a:prstGeom prst="rect">
            <a:avLst/>
          </a:prstGeom>
          <a:noFill/>
          <a:ln>
            <a:noFill/>
          </a:ln>
        </p:spPr>
      </p:pic>
      <p:pic>
        <p:nvPicPr>
          <p:cNvPr id="670" name="Shape 670"/>
          <p:cNvPicPr preferRelativeResize="0"/>
          <p:nvPr/>
        </p:nvPicPr>
        <p:blipFill>
          <a:blip r:embed="rId17">
            <a:alphaModFix/>
          </a:blip>
          <a:stretch>
            <a:fillRect/>
          </a:stretch>
        </p:blipFill>
        <p:spPr>
          <a:xfrm>
            <a:off x="5164897" y="1152595"/>
            <a:ext cx="1290275" cy="17203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" name="Shape 675"/>
          <p:cNvSpPr txBox="1">
            <a:spLocks noGrp="1"/>
          </p:cNvSpPr>
          <p:nvPr>
            <p:ph type="title"/>
          </p:nvPr>
        </p:nvSpPr>
        <p:spPr>
          <a:xfrm>
            <a:off x="311700" y="237125"/>
            <a:ext cx="8520600" cy="5727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 sz="3000" b="1">
                <a:solidFill>
                  <a:srgbClr val="0000FF"/>
                </a:solidFill>
                <a:latin typeface="Nixie One"/>
                <a:ea typeface="Nixie One"/>
                <a:cs typeface="Nixie One"/>
                <a:sym typeface="Nixie One"/>
              </a:rPr>
              <a:t>Student Samples from 3rd - 5th Grade</a:t>
            </a:r>
          </a:p>
        </p:txBody>
      </p:sp>
      <p:sp>
        <p:nvSpPr>
          <p:cNvPr id="676" name="Shape 676"/>
          <p:cNvSpPr txBox="1">
            <a:spLocks noGrp="1"/>
          </p:cNvSpPr>
          <p:nvPr>
            <p:ph type="body" idx="1"/>
          </p:nvPr>
        </p:nvSpPr>
        <p:spPr>
          <a:xfrm>
            <a:off x="355725" y="1061750"/>
            <a:ext cx="8520600" cy="34164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marL="457200" lvl="0" indent="-228600" rtl="0">
              <a:spcBef>
                <a:spcPts val="0"/>
              </a:spcBef>
              <a:buClr>
                <a:srgbClr val="666666"/>
              </a:buClr>
              <a:buFont typeface="Open Sans"/>
            </a:pPr>
            <a:r>
              <a:rPr lang="en">
                <a:solidFill>
                  <a:srgbClr val="666666"/>
                </a:solidFill>
                <a:latin typeface="Open Sans"/>
                <a:ea typeface="Open Sans"/>
                <a:cs typeface="Open Sans"/>
                <a:sym typeface="Open Sans"/>
              </a:rPr>
              <a:t>ELA: </a:t>
            </a:r>
            <a:r>
              <a:rPr lang="en" u="sng">
                <a:solidFill>
                  <a:srgbClr val="4A86E8"/>
                </a:solidFill>
                <a:latin typeface="Open Sans"/>
                <a:ea typeface="Open Sans"/>
                <a:cs typeface="Open Sans"/>
                <a:sym typeface="Open Sans"/>
                <a:hlinkClick r:id="rId3"/>
              </a:rPr>
              <a:t>Reading summary</a:t>
            </a:r>
          </a:p>
          <a:p>
            <a:pPr marL="457200" lvl="0" indent="-228600" rtl="0">
              <a:spcBef>
                <a:spcPts val="0"/>
              </a:spcBef>
              <a:buClr>
                <a:srgbClr val="666666"/>
              </a:buClr>
              <a:buFont typeface="Open Sans"/>
            </a:pPr>
            <a:r>
              <a:rPr lang="en">
                <a:solidFill>
                  <a:srgbClr val="666666"/>
                </a:solidFill>
                <a:latin typeface="Open Sans"/>
                <a:ea typeface="Open Sans"/>
                <a:cs typeface="Open Sans"/>
                <a:sym typeface="Open Sans"/>
              </a:rPr>
              <a:t>ELA: </a:t>
            </a:r>
            <a:r>
              <a:rPr lang="en" u="sng">
                <a:solidFill>
                  <a:srgbClr val="4A86E8"/>
                </a:solidFill>
                <a:latin typeface="Open Sans"/>
                <a:ea typeface="Open Sans"/>
                <a:cs typeface="Open Sans"/>
                <a:sym typeface="Open Sans"/>
                <a:hlinkClick r:id="rId4"/>
              </a:rPr>
              <a:t>Spelling rules </a:t>
            </a:r>
          </a:p>
          <a:p>
            <a:pPr marL="457200" lvl="0" indent="-228600" rtl="0">
              <a:spcBef>
                <a:spcPts val="0"/>
              </a:spcBef>
              <a:buClr>
                <a:srgbClr val="666666"/>
              </a:buClr>
              <a:buFont typeface="Open Sans"/>
            </a:pPr>
            <a:r>
              <a:rPr lang="en">
                <a:solidFill>
                  <a:srgbClr val="666666"/>
                </a:solidFill>
                <a:latin typeface="Open Sans"/>
                <a:ea typeface="Open Sans"/>
                <a:cs typeface="Open Sans"/>
                <a:sym typeface="Open Sans"/>
              </a:rPr>
              <a:t>ELA: </a:t>
            </a:r>
            <a:r>
              <a:rPr lang="en" u="sng">
                <a:solidFill>
                  <a:srgbClr val="4A86E8"/>
                </a:solidFill>
                <a:latin typeface="Open Sans"/>
                <a:ea typeface="Open Sans"/>
                <a:cs typeface="Open Sans"/>
                <a:sym typeface="Open Sans"/>
                <a:hlinkClick r:id="rId5"/>
              </a:rPr>
              <a:t>Synonyms</a:t>
            </a:r>
          </a:p>
          <a:p>
            <a:pPr marL="457200" lvl="0" indent="-228600" rtl="0">
              <a:spcBef>
                <a:spcPts val="0"/>
              </a:spcBef>
              <a:buClr>
                <a:srgbClr val="666666"/>
              </a:buClr>
              <a:buFont typeface="Open Sans"/>
            </a:pPr>
            <a:r>
              <a:rPr lang="en">
                <a:solidFill>
                  <a:srgbClr val="666666"/>
                </a:solidFill>
                <a:latin typeface="Open Sans"/>
                <a:ea typeface="Open Sans"/>
                <a:cs typeface="Open Sans"/>
                <a:sym typeface="Open Sans"/>
              </a:rPr>
              <a:t>Math: </a:t>
            </a:r>
            <a:r>
              <a:rPr lang="en" u="sng">
                <a:solidFill>
                  <a:srgbClr val="4A86E8"/>
                </a:solidFill>
                <a:latin typeface="Open Sans"/>
                <a:ea typeface="Open Sans"/>
                <a:cs typeface="Open Sans"/>
                <a:sym typeface="Open Sans"/>
                <a:hlinkClick r:id="rId6"/>
              </a:rPr>
              <a:t>Equivalent fractions</a:t>
            </a:r>
          </a:p>
          <a:p>
            <a:pPr marL="457200" lvl="0" indent="-228600" rtl="0">
              <a:spcBef>
                <a:spcPts val="0"/>
              </a:spcBef>
              <a:buClr>
                <a:srgbClr val="666666"/>
              </a:buClr>
              <a:buFont typeface="Open Sans"/>
            </a:pPr>
            <a:r>
              <a:rPr lang="en">
                <a:solidFill>
                  <a:srgbClr val="666666"/>
                </a:solidFill>
                <a:latin typeface="Open Sans"/>
                <a:ea typeface="Open Sans"/>
                <a:cs typeface="Open Sans"/>
                <a:sym typeface="Open Sans"/>
              </a:rPr>
              <a:t>Math: </a:t>
            </a:r>
            <a:r>
              <a:rPr lang="en" u="sng">
                <a:solidFill>
                  <a:srgbClr val="4A86E8"/>
                </a:solidFill>
                <a:latin typeface="Open Sans"/>
                <a:ea typeface="Open Sans"/>
                <a:cs typeface="Open Sans"/>
                <a:sym typeface="Open Sans"/>
                <a:hlinkClick r:id="rId7"/>
              </a:rPr>
              <a:t>Finding area of a polygon</a:t>
            </a:r>
          </a:p>
          <a:p>
            <a:pPr marL="457200" lvl="0" indent="-228600" rtl="0">
              <a:spcBef>
                <a:spcPts val="0"/>
              </a:spcBef>
              <a:buClr>
                <a:srgbClr val="666666"/>
              </a:buClr>
              <a:buFont typeface="Open Sans"/>
            </a:pPr>
            <a:r>
              <a:rPr lang="en">
                <a:solidFill>
                  <a:srgbClr val="666666"/>
                </a:solidFill>
                <a:latin typeface="Open Sans"/>
                <a:ea typeface="Open Sans"/>
                <a:cs typeface="Open Sans"/>
                <a:sym typeface="Open Sans"/>
              </a:rPr>
              <a:t>Science: </a:t>
            </a:r>
            <a:r>
              <a:rPr lang="en" u="sng">
                <a:solidFill>
                  <a:srgbClr val="4A86E8"/>
                </a:solidFill>
                <a:latin typeface="Open Sans"/>
                <a:ea typeface="Open Sans"/>
                <a:cs typeface="Open Sans"/>
                <a:sym typeface="Open Sans"/>
                <a:hlinkClick r:id="rId8"/>
              </a:rPr>
              <a:t>Weather predictions</a:t>
            </a:r>
          </a:p>
          <a:p>
            <a:pPr marL="457200" lvl="0" indent="-228600" rtl="0">
              <a:spcBef>
                <a:spcPts val="0"/>
              </a:spcBef>
              <a:buClr>
                <a:srgbClr val="666666"/>
              </a:buClr>
              <a:buFont typeface="Open Sans"/>
            </a:pPr>
            <a:r>
              <a:rPr lang="en">
                <a:solidFill>
                  <a:srgbClr val="666666"/>
                </a:solidFill>
                <a:latin typeface="Open Sans"/>
                <a:ea typeface="Open Sans"/>
                <a:cs typeface="Open Sans"/>
                <a:sym typeface="Open Sans"/>
              </a:rPr>
              <a:t>Science: </a:t>
            </a:r>
            <a:r>
              <a:rPr lang="en" u="sng">
                <a:solidFill>
                  <a:srgbClr val="4A86E8"/>
                </a:solidFill>
                <a:latin typeface="Open Sans"/>
                <a:ea typeface="Open Sans"/>
                <a:cs typeface="Open Sans"/>
                <a:sym typeface="Open Sans"/>
                <a:hlinkClick r:id="rId9"/>
              </a:rPr>
              <a:t>Groundhog predictions</a:t>
            </a:r>
          </a:p>
          <a:p>
            <a:pPr lvl="0" rtl="0">
              <a:spcBef>
                <a:spcPts val="0"/>
              </a:spcBef>
              <a:buNone/>
            </a:pPr>
            <a:endParaRPr>
              <a:solidFill>
                <a:srgbClr val="666666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pic>
        <p:nvPicPr>
          <p:cNvPr id="677" name="Shape 677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4827275" y="1143999"/>
            <a:ext cx="1905625" cy="1808049"/>
          </a:xfrm>
          <a:prstGeom prst="rect">
            <a:avLst/>
          </a:prstGeom>
          <a:noFill/>
          <a:ln>
            <a:noFill/>
          </a:ln>
        </p:spPr>
      </p:pic>
      <p:pic>
        <p:nvPicPr>
          <p:cNvPr id="678" name="Shape 678"/>
          <p:cNvPicPr preferRelativeResize="0"/>
          <p:nvPr/>
        </p:nvPicPr>
        <p:blipFill>
          <a:blip r:embed="rId11">
            <a:alphaModFix/>
          </a:blip>
          <a:stretch>
            <a:fillRect/>
          </a:stretch>
        </p:blipFill>
        <p:spPr>
          <a:xfrm>
            <a:off x="5514050" y="3045925"/>
            <a:ext cx="2544059" cy="1808049"/>
          </a:xfrm>
          <a:prstGeom prst="rect">
            <a:avLst/>
          </a:prstGeom>
          <a:noFill/>
          <a:ln>
            <a:noFill/>
          </a:ln>
        </p:spPr>
      </p:pic>
      <p:pic>
        <p:nvPicPr>
          <p:cNvPr id="679" name="Shape 679"/>
          <p:cNvPicPr preferRelativeResize="0"/>
          <p:nvPr/>
        </p:nvPicPr>
        <p:blipFill>
          <a:blip r:embed="rId12">
            <a:alphaModFix/>
          </a:blip>
          <a:stretch>
            <a:fillRect/>
          </a:stretch>
        </p:blipFill>
        <p:spPr>
          <a:xfrm>
            <a:off x="6886500" y="903699"/>
            <a:ext cx="1621749" cy="20483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4" name="Shape 684"/>
          <p:cNvSpPr txBox="1">
            <a:spLocks noGrp="1"/>
          </p:cNvSpPr>
          <p:nvPr>
            <p:ph type="title"/>
          </p:nvPr>
        </p:nvSpPr>
        <p:spPr>
          <a:xfrm>
            <a:off x="311700" y="144775"/>
            <a:ext cx="8678700" cy="5727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 sz="3000" b="1">
                <a:solidFill>
                  <a:srgbClr val="0000FF"/>
                </a:solidFill>
                <a:latin typeface="Nixie One"/>
                <a:ea typeface="Nixie One"/>
                <a:cs typeface="Nixie One"/>
                <a:sym typeface="Nixie One"/>
              </a:rPr>
              <a:t>Student Samples from Middle &amp; High School</a:t>
            </a:r>
          </a:p>
        </p:txBody>
      </p:sp>
      <p:sp>
        <p:nvSpPr>
          <p:cNvPr id="685" name="Shape 685"/>
          <p:cNvSpPr txBox="1"/>
          <p:nvPr/>
        </p:nvSpPr>
        <p:spPr>
          <a:xfrm>
            <a:off x="369700" y="873225"/>
            <a:ext cx="3998400" cy="3192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marL="457200" lvl="0" indent="-342900" rtl="0">
              <a:spcBef>
                <a:spcPts val="600"/>
              </a:spcBef>
              <a:buClr>
                <a:srgbClr val="666666"/>
              </a:buClr>
              <a:buSzPct val="100000"/>
              <a:buFont typeface="Open Sans"/>
              <a:buChar char="●"/>
            </a:pPr>
            <a:r>
              <a:rPr lang="en" sz="1800">
                <a:solidFill>
                  <a:srgbClr val="666666"/>
                </a:solidFill>
                <a:latin typeface="Open Sans"/>
                <a:ea typeface="Open Sans"/>
                <a:cs typeface="Open Sans"/>
                <a:sym typeface="Open Sans"/>
              </a:rPr>
              <a:t>English: </a:t>
            </a:r>
            <a:r>
              <a:rPr lang="en" sz="1800" u="sng">
                <a:solidFill>
                  <a:srgbClr val="4A86E8"/>
                </a:solidFill>
                <a:latin typeface="Open Sans"/>
                <a:ea typeface="Open Sans"/>
                <a:cs typeface="Open Sans"/>
                <a:sym typeface="Open Sans"/>
                <a:hlinkClick r:id="rId3"/>
              </a:rPr>
              <a:t>InfoPics</a:t>
            </a:r>
          </a:p>
          <a:p>
            <a:pPr marL="457200" lvl="0" indent="-342900" rtl="0">
              <a:spcBef>
                <a:spcPts val="600"/>
              </a:spcBef>
              <a:buClr>
                <a:srgbClr val="666666"/>
              </a:buClr>
              <a:buSzPct val="100000"/>
              <a:buFont typeface="Open Sans"/>
              <a:buChar char="●"/>
            </a:pPr>
            <a:r>
              <a:rPr lang="en" sz="1800">
                <a:solidFill>
                  <a:srgbClr val="666666"/>
                </a:solidFill>
                <a:latin typeface="Open Sans"/>
                <a:ea typeface="Open Sans"/>
                <a:cs typeface="Open Sans"/>
                <a:sym typeface="Open Sans"/>
              </a:rPr>
              <a:t>English: </a:t>
            </a:r>
            <a:r>
              <a:rPr lang="en" sz="1800" u="sng">
                <a:solidFill>
                  <a:srgbClr val="4A86E8"/>
                </a:solidFill>
                <a:latin typeface="Open Sans"/>
                <a:ea typeface="Open Sans"/>
                <a:cs typeface="Open Sans"/>
                <a:sym typeface="Open Sans"/>
                <a:hlinkClick r:id="rId4"/>
              </a:rPr>
              <a:t>Book Mosaics</a:t>
            </a:r>
          </a:p>
          <a:p>
            <a:pPr marL="457200" lvl="0" indent="-342900" rtl="0">
              <a:spcBef>
                <a:spcPts val="600"/>
              </a:spcBef>
              <a:buClr>
                <a:srgbClr val="666666"/>
              </a:buClr>
              <a:buSzPct val="100000"/>
              <a:buFont typeface="Open Sans"/>
              <a:buChar char="●"/>
            </a:pPr>
            <a:r>
              <a:rPr lang="en" sz="1800">
                <a:solidFill>
                  <a:srgbClr val="666666"/>
                </a:solidFill>
                <a:latin typeface="Open Sans"/>
                <a:ea typeface="Open Sans"/>
                <a:cs typeface="Open Sans"/>
                <a:sym typeface="Open Sans"/>
              </a:rPr>
              <a:t>Emoji Vocab (right)</a:t>
            </a:r>
          </a:p>
          <a:p>
            <a:pPr marL="457200" lvl="0" indent="-342900" rtl="0">
              <a:spcBef>
                <a:spcPts val="600"/>
              </a:spcBef>
              <a:buClr>
                <a:srgbClr val="666666"/>
              </a:buClr>
              <a:buSzPct val="100000"/>
              <a:buFont typeface="Open Sans"/>
              <a:buChar char="●"/>
            </a:pPr>
            <a:r>
              <a:rPr lang="en" sz="1800">
                <a:solidFill>
                  <a:srgbClr val="666666"/>
                </a:solidFill>
                <a:latin typeface="Open Sans"/>
                <a:ea typeface="Open Sans"/>
                <a:cs typeface="Open Sans"/>
                <a:sym typeface="Open Sans"/>
              </a:rPr>
              <a:t>Writing Portfolio (right)</a:t>
            </a:r>
          </a:p>
          <a:p>
            <a:pPr marL="457200" lvl="0" indent="-342900" rtl="0">
              <a:spcBef>
                <a:spcPts val="600"/>
              </a:spcBef>
              <a:buClr>
                <a:srgbClr val="666666"/>
              </a:buClr>
              <a:buSzPct val="100000"/>
              <a:buFont typeface="Open Sans"/>
              <a:buChar char="●"/>
            </a:pPr>
            <a:r>
              <a:rPr lang="en" sz="1800">
                <a:solidFill>
                  <a:srgbClr val="666666"/>
                </a:solidFill>
                <a:latin typeface="Open Sans"/>
                <a:ea typeface="Open Sans"/>
                <a:cs typeface="Open Sans"/>
                <a:sym typeface="Open Sans"/>
              </a:rPr>
              <a:t>Speech: </a:t>
            </a:r>
            <a:r>
              <a:rPr lang="en" sz="1800" u="sng">
                <a:solidFill>
                  <a:srgbClr val="4A86E8"/>
                </a:solidFill>
                <a:latin typeface="Open Sans"/>
                <a:ea typeface="Open Sans"/>
                <a:cs typeface="Open Sans"/>
                <a:sym typeface="Open Sans"/>
                <a:hlinkClick r:id="rId5"/>
              </a:rPr>
              <a:t>Visual Aids for Speeches/Presentations</a:t>
            </a:r>
            <a:r>
              <a:rPr lang="en" sz="1800" u="sng">
                <a:solidFill>
                  <a:srgbClr val="666666"/>
                </a:solidFill>
                <a:latin typeface="Open Sans"/>
                <a:ea typeface="Open Sans"/>
                <a:cs typeface="Open Sans"/>
                <a:sym typeface="Open Sans"/>
                <a:hlinkClick r:id="rId5"/>
              </a:rPr>
              <a:t> </a:t>
            </a:r>
          </a:p>
          <a:p>
            <a:pPr marL="457200" lvl="0" indent="-342900" rtl="0">
              <a:spcBef>
                <a:spcPts val="600"/>
              </a:spcBef>
              <a:buClr>
                <a:srgbClr val="666666"/>
              </a:buClr>
              <a:buSzPct val="100000"/>
              <a:buFont typeface="Open Sans"/>
              <a:buChar char="●"/>
            </a:pPr>
            <a:r>
              <a:rPr lang="en" sz="1800">
                <a:solidFill>
                  <a:srgbClr val="666666"/>
                </a:solidFill>
                <a:latin typeface="Open Sans"/>
                <a:ea typeface="Open Sans"/>
                <a:cs typeface="Open Sans"/>
                <a:sym typeface="Open Sans"/>
              </a:rPr>
              <a:t>History: </a:t>
            </a:r>
            <a:r>
              <a:rPr lang="en" sz="1800" u="sng">
                <a:solidFill>
                  <a:srgbClr val="4A86E8"/>
                </a:solidFill>
                <a:latin typeface="Open Sans"/>
                <a:ea typeface="Open Sans"/>
                <a:cs typeface="Open Sans"/>
                <a:sym typeface="Open Sans"/>
                <a:hlinkClick r:id="rId6"/>
              </a:rPr>
              <a:t>Character/Historical Figure ChatterVids</a:t>
            </a:r>
          </a:p>
          <a:p>
            <a:pPr lvl="0" rtl="0">
              <a:spcBef>
                <a:spcPts val="600"/>
              </a:spcBef>
              <a:buNone/>
            </a:pPr>
            <a:endParaRPr sz="1800">
              <a:solidFill>
                <a:srgbClr val="666666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pic>
        <p:nvPicPr>
          <p:cNvPr id="686" name="Shape 686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 rot="-4">
            <a:off x="4241626" y="770973"/>
            <a:ext cx="3310600" cy="3619752"/>
          </a:xfrm>
          <a:prstGeom prst="rect">
            <a:avLst/>
          </a:prstGeom>
          <a:noFill/>
          <a:ln>
            <a:noFill/>
          </a:ln>
        </p:spPr>
      </p:pic>
      <p:pic>
        <p:nvPicPr>
          <p:cNvPr id="687" name="Shape 687"/>
          <p:cNvPicPr preferRelativeResize="0"/>
          <p:nvPr/>
        </p:nvPicPr>
        <p:blipFill rotWithShape="1">
          <a:blip r:embed="rId8">
            <a:alphaModFix/>
          </a:blip>
          <a:srcRect r="43996"/>
          <a:stretch/>
        </p:blipFill>
        <p:spPr>
          <a:xfrm>
            <a:off x="7062700" y="2770874"/>
            <a:ext cx="1927748" cy="21737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2" name="Shape 692"/>
          <p:cNvSpPr txBox="1">
            <a:spLocks noGrp="1"/>
          </p:cNvSpPr>
          <p:nvPr>
            <p:ph type="title"/>
          </p:nvPr>
        </p:nvSpPr>
        <p:spPr>
          <a:xfrm>
            <a:off x="2935875" y="1525750"/>
            <a:ext cx="5275500" cy="641100"/>
          </a:xfrm>
          <a:prstGeom prst="rect">
            <a:avLst/>
          </a:prstGeom>
        </p:spPr>
        <p:txBody>
          <a:bodyPr lIns="91425" tIns="91425" rIns="91425" bIns="91425" anchor="b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/>
              <a:t>Credits</a:t>
            </a:r>
          </a:p>
        </p:txBody>
      </p:sp>
      <p:sp>
        <p:nvSpPr>
          <p:cNvPr id="693" name="Shape 693"/>
          <p:cNvSpPr txBox="1">
            <a:spLocks noGrp="1"/>
          </p:cNvSpPr>
          <p:nvPr>
            <p:ph type="body" idx="1"/>
          </p:nvPr>
        </p:nvSpPr>
        <p:spPr>
          <a:xfrm>
            <a:off x="2935875" y="1525757"/>
            <a:ext cx="5275500" cy="27861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>
              <a:solidFill>
                <a:srgbClr val="617A86"/>
              </a:solidFill>
            </a:endParaRPr>
          </a:p>
          <a:p>
            <a:pPr marL="457200" lvl="0" indent="-228600" rtl="0">
              <a:lnSpc>
                <a:spcPct val="115000"/>
              </a:lnSpc>
              <a:spcBef>
                <a:spcPts val="0"/>
              </a:spcBef>
              <a:buClr>
                <a:srgbClr val="617A86"/>
              </a:buClr>
            </a:pPr>
            <a:r>
              <a:rPr lang="en">
                <a:solidFill>
                  <a:srgbClr val="617A86"/>
                </a:solidFill>
              </a:rPr>
              <a:t>Presentation template by </a:t>
            </a:r>
            <a:r>
              <a:rPr lang="en" u="sng">
                <a:solidFill>
                  <a:srgbClr val="617A86"/>
                </a:solidFill>
                <a:hlinkClick r:id="rId3"/>
              </a:rPr>
              <a:t>SlidesCarnival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4" name="Shape 294" descr="one_word_001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158526" y="118224"/>
            <a:ext cx="5884699" cy="4907049"/>
          </a:xfrm>
          <a:prstGeom prst="rect">
            <a:avLst/>
          </a:prstGeom>
          <a:noFill/>
          <a:ln>
            <a:noFill/>
          </a:ln>
        </p:spPr>
      </p:pic>
      <p:sp>
        <p:nvSpPr>
          <p:cNvPr id="295" name="Shape 295"/>
          <p:cNvSpPr/>
          <p:nvPr/>
        </p:nvSpPr>
        <p:spPr>
          <a:xfrm>
            <a:off x="120300" y="1159041"/>
            <a:ext cx="2910000" cy="2918400"/>
          </a:xfrm>
          <a:prstGeom prst="ellipse">
            <a:avLst/>
          </a:prstGeom>
          <a:solidFill>
            <a:srgbClr val="6D9EEB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296" name="Shape 296"/>
          <p:cNvSpPr txBox="1"/>
          <p:nvPr/>
        </p:nvSpPr>
        <p:spPr>
          <a:xfrm>
            <a:off x="454050" y="1673676"/>
            <a:ext cx="2242500" cy="19643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 algn="ctr">
              <a:spcBef>
                <a:spcPts val="0"/>
              </a:spcBef>
              <a:buNone/>
            </a:pPr>
            <a:r>
              <a:rPr lang="en" sz="240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60 teachers sharing one word that describes Seesaw!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1" name="Shape 301"/>
          <p:cNvSpPr/>
          <p:nvPr/>
        </p:nvSpPr>
        <p:spPr>
          <a:xfrm>
            <a:off x="390214" y="1539050"/>
            <a:ext cx="2539200" cy="2539200"/>
          </a:xfrm>
          <a:prstGeom prst="ellipse">
            <a:avLst/>
          </a:prstGeom>
          <a:solidFill>
            <a:srgbClr val="6D9EEB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302" name="Shape 302"/>
          <p:cNvSpPr txBox="1"/>
          <p:nvPr/>
        </p:nvSpPr>
        <p:spPr>
          <a:xfrm>
            <a:off x="662300" y="1992525"/>
            <a:ext cx="1969200" cy="16587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 algn="ctr" rtl="0">
              <a:spcBef>
                <a:spcPts val="0"/>
              </a:spcBef>
              <a:buNone/>
            </a:pPr>
            <a:r>
              <a:rPr lang="en" sz="1800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Empowers students to document their learning as it happens</a:t>
            </a:r>
          </a:p>
        </p:txBody>
      </p:sp>
      <p:sp>
        <p:nvSpPr>
          <p:cNvPr id="303" name="Shape 303"/>
          <p:cNvSpPr/>
          <p:nvPr/>
        </p:nvSpPr>
        <p:spPr>
          <a:xfrm>
            <a:off x="3330439" y="1558626"/>
            <a:ext cx="2539200" cy="2539199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304" name="Shape 304"/>
          <p:cNvSpPr txBox="1"/>
          <p:nvPr/>
        </p:nvSpPr>
        <p:spPr>
          <a:xfrm>
            <a:off x="3590325" y="1902725"/>
            <a:ext cx="2045100" cy="186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 algn="ctr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None/>
            </a:pPr>
            <a:r>
              <a:rPr lang="en" sz="1800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Develops students’ writing skills, reflection skills and critical thinking skills</a:t>
            </a:r>
            <a:r>
              <a:rPr lang="en" sz="1800" b="1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 </a:t>
            </a:r>
          </a:p>
        </p:txBody>
      </p:sp>
      <p:sp>
        <p:nvSpPr>
          <p:cNvPr id="305" name="Shape 305"/>
          <p:cNvSpPr/>
          <p:nvPr/>
        </p:nvSpPr>
        <p:spPr>
          <a:xfrm>
            <a:off x="6270663" y="1524575"/>
            <a:ext cx="2539200" cy="2539200"/>
          </a:xfrm>
          <a:prstGeom prst="ellipse">
            <a:avLst/>
          </a:prstGeom>
          <a:solidFill>
            <a:srgbClr val="EC6DAC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306" name="Shape 306"/>
          <p:cNvSpPr txBox="1"/>
          <p:nvPr/>
        </p:nvSpPr>
        <p:spPr>
          <a:xfrm>
            <a:off x="958300" y="314000"/>
            <a:ext cx="7142400" cy="7683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 algn="ctr" rtl="0">
              <a:spcBef>
                <a:spcPts val="0"/>
              </a:spcBef>
              <a:buNone/>
            </a:pPr>
            <a:r>
              <a:rPr lang="en" sz="3600" b="1">
                <a:solidFill>
                  <a:srgbClr val="0000FF"/>
                </a:solidFill>
                <a:latin typeface="Nixie One"/>
                <a:ea typeface="Nixie One"/>
                <a:cs typeface="Nixie One"/>
                <a:sym typeface="Nixie One"/>
              </a:rPr>
              <a:t>Why Teachers         Seesaw</a:t>
            </a:r>
          </a:p>
        </p:txBody>
      </p:sp>
      <p:sp>
        <p:nvSpPr>
          <p:cNvPr id="307" name="Shape 307"/>
          <p:cNvSpPr/>
          <p:nvPr/>
        </p:nvSpPr>
        <p:spPr>
          <a:xfrm>
            <a:off x="4911307" y="383800"/>
            <a:ext cx="721500" cy="621000"/>
          </a:xfrm>
          <a:prstGeom prst="heart">
            <a:avLst/>
          </a:prstGeom>
          <a:solidFill>
            <a:srgbClr val="E8004C"/>
          </a:solidFill>
          <a:ln w="19050" cap="flat" cmpd="sng">
            <a:solidFill>
              <a:srgbClr val="E8004C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308" name="Shape 308"/>
          <p:cNvSpPr txBox="1"/>
          <p:nvPr/>
        </p:nvSpPr>
        <p:spPr>
          <a:xfrm>
            <a:off x="6514301" y="2134577"/>
            <a:ext cx="2027100" cy="123029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 algn="ctr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None/>
            </a:pPr>
            <a:r>
              <a:rPr lang="en" sz="1800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Develops 21st Century skills in safe, moderated environment</a:t>
            </a:r>
          </a:p>
          <a:p>
            <a:pPr lvl="0" algn="ctr" rtl="0">
              <a:spcBef>
                <a:spcPts val="0"/>
              </a:spcBef>
              <a:buNone/>
            </a:pPr>
            <a:endParaRPr sz="1800">
              <a:solidFill>
                <a:srgbClr val="FFFFFF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3" name="Shape 313"/>
          <p:cNvSpPr/>
          <p:nvPr/>
        </p:nvSpPr>
        <p:spPr>
          <a:xfrm>
            <a:off x="332401" y="1549768"/>
            <a:ext cx="2539200" cy="2539200"/>
          </a:xfrm>
          <a:prstGeom prst="ellipse">
            <a:avLst/>
          </a:prstGeom>
          <a:solidFill>
            <a:srgbClr val="3C78D8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314" name="Shape 314"/>
          <p:cNvSpPr txBox="1"/>
          <p:nvPr/>
        </p:nvSpPr>
        <p:spPr>
          <a:xfrm>
            <a:off x="604487" y="2058825"/>
            <a:ext cx="1969200" cy="17097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 algn="ctr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None/>
            </a:pPr>
            <a:r>
              <a:rPr lang="en" sz="1800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Creates a strong community around learning by involving families </a:t>
            </a:r>
          </a:p>
          <a:p>
            <a:pPr lvl="0" algn="l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None/>
            </a:pPr>
            <a:endParaRPr sz="1800">
              <a:solidFill>
                <a:srgbClr val="FFFFFF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315" name="Shape 315"/>
          <p:cNvSpPr/>
          <p:nvPr/>
        </p:nvSpPr>
        <p:spPr>
          <a:xfrm>
            <a:off x="3331538" y="1525212"/>
            <a:ext cx="2539200" cy="2539200"/>
          </a:xfrm>
          <a:prstGeom prst="ellipse">
            <a:avLst/>
          </a:prstGeom>
          <a:solidFill>
            <a:srgbClr val="674EA7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316" name="Shape 316"/>
          <p:cNvSpPr txBox="1"/>
          <p:nvPr/>
        </p:nvSpPr>
        <p:spPr>
          <a:xfrm>
            <a:off x="3603625" y="1976675"/>
            <a:ext cx="1969200" cy="1648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 algn="ctr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None/>
            </a:pPr>
            <a:r>
              <a:rPr lang="en" sz="1800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Organizes and share digital creations and classroom activities</a:t>
            </a:r>
          </a:p>
        </p:txBody>
      </p:sp>
      <p:sp>
        <p:nvSpPr>
          <p:cNvPr id="317" name="Shape 317"/>
          <p:cNvSpPr txBox="1"/>
          <p:nvPr/>
        </p:nvSpPr>
        <p:spPr>
          <a:xfrm>
            <a:off x="962825" y="314000"/>
            <a:ext cx="7142400" cy="7683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 algn="ctr" rtl="0">
              <a:spcBef>
                <a:spcPts val="0"/>
              </a:spcBef>
              <a:buNone/>
            </a:pPr>
            <a:r>
              <a:rPr lang="en" sz="3600" b="1">
                <a:solidFill>
                  <a:srgbClr val="0000FF"/>
                </a:solidFill>
                <a:latin typeface="Nixie One"/>
                <a:ea typeface="Nixie One"/>
                <a:cs typeface="Nixie One"/>
                <a:sym typeface="Nixie One"/>
              </a:rPr>
              <a:t>Why Teachers         Seesaw</a:t>
            </a:r>
          </a:p>
        </p:txBody>
      </p:sp>
      <p:sp>
        <p:nvSpPr>
          <p:cNvPr id="318" name="Shape 318"/>
          <p:cNvSpPr/>
          <p:nvPr/>
        </p:nvSpPr>
        <p:spPr>
          <a:xfrm>
            <a:off x="4882057" y="383800"/>
            <a:ext cx="721500" cy="621000"/>
          </a:xfrm>
          <a:prstGeom prst="heart">
            <a:avLst/>
          </a:prstGeom>
          <a:solidFill>
            <a:srgbClr val="E8004C"/>
          </a:solidFill>
          <a:ln w="19050" cap="flat" cmpd="sng">
            <a:solidFill>
              <a:srgbClr val="E8004C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319" name="Shape 319"/>
          <p:cNvSpPr/>
          <p:nvPr/>
        </p:nvSpPr>
        <p:spPr>
          <a:xfrm>
            <a:off x="6330689" y="1525225"/>
            <a:ext cx="2539200" cy="2539200"/>
          </a:xfrm>
          <a:prstGeom prst="ellipse">
            <a:avLst/>
          </a:prstGeom>
          <a:solidFill>
            <a:srgbClr val="6AA84F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320" name="Shape 320"/>
          <p:cNvSpPr txBox="1"/>
          <p:nvPr/>
        </p:nvSpPr>
        <p:spPr>
          <a:xfrm>
            <a:off x="6602750" y="2081375"/>
            <a:ext cx="2027100" cy="1476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 algn="ctr" rt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None/>
            </a:pPr>
            <a:r>
              <a:rPr lang="en" sz="1800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Saves time on </a:t>
            </a:r>
            <a:br>
              <a:rPr lang="en" sz="1800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</a:br>
            <a:r>
              <a:rPr lang="en" sz="1800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rPr>
              <a:t>assessments, conferences, and newsletters </a:t>
            </a:r>
          </a:p>
          <a:p>
            <a:pPr lvl="0" algn="ctr" rtl="0">
              <a:spcBef>
                <a:spcPts val="0"/>
              </a:spcBef>
              <a:buNone/>
            </a:pPr>
            <a:endParaRPr sz="1800">
              <a:solidFill>
                <a:srgbClr val="FFFFFF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5" name="Shape 325"/>
          <p:cNvSpPr txBox="1">
            <a:spLocks noGrp="1"/>
          </p:cNvSpPr>
          <p:nvPr>
            <p:ph type="ctrTitle"/>
          </p:nvPr>
        </p:nvSpPr>
        <p:spPr>
          <a:xfrm>
            <a:off x="855850" y="1080675"/>
            <a:ext cx="7476300" cy="31590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 sz="3800" b="1"/>
          </a:p>
          <a:p>
            <a:pPr lvl="0" rtl="0">
              <a:spcBef>
                <a:spcPts val="0"/>
              </a:spcBef>
              <a:buNone/>
            </a:pPr>
            <a:endParaRPr sz="3800" b="1"/>
          </a:p>
          <a:p>
            <a:pPr lvl="0" rtl="0">
              <a:spcBef>
                <a:spcPts val="0"/>
              </a:spcBef>
              <a:buNone/>
            </a:pPr>
            <a:endParaRPr sz="3800" b="1"/>
          </a:p>
          <a:p>
            <a:pPr lvl="0" rtl="0">
              <a:spcBef>
                <a:spcPts val="0"/>
              </a:spcBef>
              <a:buNone/>
            </a:pPr>
            <a:endParaRPr sz="3800" b="1">
              <a:solidFill>
                <a:srgbClr val="0000FF"/>
              </a:solidFill>
            </a:endParaRPr>
          </a:p>
          <a:p>
            <a:pPr lvl="0" rtl="0">
              <a:spcBef>
                <a:spcPts val="600"/>
              </a:spcBef>
              <a:buNone/>
            </a:pPr>
            <a:endParaRPr sz="3600" b="1">
              <a:solidFill>
                <a:srgbClr val="0000FF"/>
              </a:solidFill>
            </a:endParaRPr>
          </a:p>
          <a:p>
            <a:pPr lvl="0" rtl="0">
              <a:spcBef>
                <a:spcPts val="600"/>
              </a:spcBef>
              <a:buNone/>
            </a:pPr>
            <a:endParaRPr sz="3600" b="1">
              <a:solidFill>
                <a:srgbClr val="0000FF"/>
              </a:solidFill>
            </a:endParaRPr>
          </a:p>
          <a:p>
            <a:pPr lvl="0" algn="l" rtl="0">
              <a:spcBef>
                <a:spcPts val="600"/>
              </a:spcBef>
              <a:buNone/>
            </a:pPr>
            <a:endParaRPr sz="3600" b="1">
              <a:solidFill>
                <a:srgbClr val="0000FF"/>
              </a:solidFill>
            </a:endParaRPr>
          </a:p>
          <a:p>
            <a:pPr lvl="0" algn="l" rtl="0">
              <a:spcBef>
                <a:spcPts val="600"/>
              </a:spcBef>
              <a:buNone/>
            </a:pPr>
            <a:r>
              <a:rPr lang="en" sz="3600" b="1">
                <a:solidFill>
                  <a:srgbClr val="0000FF"/>
                </a:solidFill>
              </a:rPr>
              <a:t>         Experience              </a:t>
            </a:r>
          </a:p>
          <a:p>
            <a:pPr lvl="0" rtl="0">
              <a:spcBef>
                <a:spcPts val="600"/>
              </a:spcBef>
              <a:buNone/>
            </a:pPr>
            <a:r>
              <a:rPr lang="en" sz="3600" b="1">
                <a:solidFill>
                  <a:srgbClr val="0000FF"/>
                </a:solidFill>
              </a:rPr>
              <a:t>as a Student</a:t>
            </a:r>
          </a:p>
          <a:p>
            <a:pPr marL="457200" lvl="0" indent="-381000" rtl="0">
              <a:spcBef>
                <a:spcPts val="600"/>
              </a:spcBef>
              <a:buClr>
                <a:schemeClr val="dk2"/>
              </a:buClr>
              <a:buSzPct val="100000"/>
              <a:buChar char="●"/>
            </a:pPr>
            <a:r>
              <a:rPr lang="en" sz="2400" b="1">
                <a:solidFill>
                  <a:schemeClr val="dk2"/>
                </a:solidFill>
              </a:rPr>
              <a:t>Grab a device &amp; get ready to create</a:t>
            </a:r>
          </a:p>
          <a:p>
            <a:pPr lvl="0" algn="l" rtl="0">
              <a:spcBef>
                <a:spcPts val="600"/>
              </a:spcBef>
              <a:buNone/>
            </a:pPr>
            <a:endParaRPr sz="2400" b="1">
              <a:solidFill>
                <a:srgbClr val="617A86"/>
              </a:solidFill>
            </a:endParaRPr>
          </a:p>
          <a:p>
            <a:pPr lvl="0" rtl="0">
              <a:spcBef>
                <a:spcPts val="0"/>
              </a:spcBef>
              <a:buNone/>
            </a:pPr>
            <a:endParaRPr sz="1500" b="1"/>
          </a:p>
          <a:p>
            <a:pPr lvl="0" algn="l" rtl="0">
              <a:spcBef>
                <a:spcPts val="0"/>
              </a:spcBef>
              <a:buNone/>
            </a:pPr>
            <a:endParaRPr sz="1500" b="1"/>
          </a:p>
          <a:p>
            <a:pPr lvl="0" rtl="0">
              <a:spcBef>
                <a:spcPts val="0"/>
              </a:spcBef>
              <a:buNone/>
            </a:pPr>
            <a:endParaRPr sz="2400" b="1">
              <a:solidFill>
                <a:srgbClr val="E8004C"/>
              </a:solidFill>
            </a:endParaRPr>
          </a:p>
          <a:p>
            <a:pPr lvl="0" rtl="0">
              <a:spcBef>
                <a:spcPts val="0"/>
              </a:spcBef>
              <a:buNone/>
            </a:pPr>
            <a:endParaRPr sz="2400" b="1">
              <a:solidFill>
                <a:srgbClr val="E8004C"/>
              </a:solidFill>
            </a:endParaRPr>
          </a:p>
          <a:p>
            <a:pPr lvl="0" rtl="0">
              <a:spcBef>
                <a:spcPts val="0"/>
              </a:spcBef>
              <a:buNone/>
            </a:pPr>
            <a:endParaRPr sz="2400" b="1">
              <a:solidFill>
                <a:srgbClr val="E8004C"/>
              </a:solidFill>
            </a:endParaRPr>
          </a:p>
          <a:p>
            <a:pPr lvl="0" rtl="0">
              <a:spcBef>
                <a:spcPts val="0"/>
              </a:spcBef>
              <a:buNone/>
            </a:pPr>
            <a:endParaRPr sz="2400" b="1">
              <a:solidFill>
                <a:srgbClr val="E8004C"/>
              </a:solidFill>
            </a:endParaRPr>
          </a:p>
          <a:p>
            <a:pPr lvl="0" rtl="0">
              <a:spcBef>
                <a:spcPts val="0"/>
              </a:spcBef>
              <a:buNone/>
            </a:pPr>
            <a:endParaRPr sz="2400" b="1">
              <a:solidFill>
                <a:srgbClr val="E8004C"/>
              </a:solidFill>
            </a:endParaRPr>
          </a:p>
          <a:p>
            <a:pPr lvl="0" rtl="0">
              <a:spcBef>
                <a:spcPts val="0"/>
              </a:spcBef>
              <a:buNone/>
            </a:pPr>
            <a:endParaRPr sz="2400" b="1">
              <a:solidFill>
                <a:srgbClr val="E8004C"/>
              </a:solidFill>
            </a:endParaRPr>
          </a:p>
          <a:p>
            <a:pPr marL="914400" lvl="0" indent="457200" algn="l" rtl="0">
              <a:spcBef>
                <a:spcPts val="0"/>
              </a:spcBef>
              <a:buNone/>
            </a:pPr>
            <a:endParaRPr sz="2400" b="1">
              <a:solidFill>
                <a:srgbClr val="E8004C"/>
              </a:solidFill>
            </a:endParaRPr>
          </a:p>
          <a:p>
            <a:pPr lvl="0" rtl="0">
              <a:spcBef>
                <a:spcPts val="0"/>
              </a:spcBef>
              <a:buNone/>
            </a:pPr>
            <a:endParaRPr sz="3800" b="1">
              <a:solidFill>
                <a:srgbClr val="E8004C"/>
              </a:solidFill>
            </a:endParaRPr>
          </a:p>
          <a:p>
            <a:pPr lvl="0" rtl="0">
              <a:spcBef>
                <a:spcPts val="0"/>
              </a:spcBef>
              <a:buNone/>
            </a:pPr>
            <a:endParaRPr sz="1800" b="1"/>
          </a:p>
        </p:txBody>
      </p:sp>
      <p:sp>
        <p:nvSpPr>
          <p:cNvPr id="326" name="Shape 326"/>
          <p:cNvSpPr txBox="1"/>
          <p:nvPr/>
        </p:nvSpPr>
        <p:spPr>
          <a:xfrm>
            <a:off x="1652975" y="2601100"/>
            <a:ext cx="1376100" cy="3525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>
              <a:latin typeface="Nixie One"/>
              <a:ea typeface="Nixie One"/>
              <a:cs typeface="Nixie One"/>
              <a:sym typeface="Nixie One"/>
            </a:endParaRPr>
          </a:p>
        </p:txBody>
      </p:sp>
      <p:pic>
        <p:nvPicPr>
          <p:cNvPr id="327" name="Shape 32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737424" y="1183086"/>
            <a:ext cx="2238999" cy="1256263"/>
          </a:xfrm>
          <a:prstGeom prst="rect">
            <a:avLst/>
          </a:prstGeom>
          <a:noFill/>
          <a:ln>
            <a:noFill/>
          </a:ln>
        </p:spPr>
      </p:pic>
      <p:pic>
        <p:nvPicPr>
          <p:cNvPr id="328" name="Shape 32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155949" y="3551999"/>
            <a:ext cx="1376099" cy="13760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3" name="Shape 333"/>
          <p:cNvSpPr txBox="1"/>
          <p:nvPr/>
        </p:nvSpPr>
        <p:spPr>
          <a:xfrm>
            <a:off x="1079775" y="1487900"/>
            <a:ext cx="7388100" cy="8619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/>
          </a:p>
        </p:txBody>
      </p:sp>
      <p:sp>
        <p:nvSpPr>
          <p:cNvPr id="334" name="Shape 334"/>
          <p:cNvSpPr txBox="1"/>
          <p:nvPr/>
        </p:nvSpPr>
        <p:spPr>
          <a:xfrm>
            <a:off x="422475" y="2143500"/>
            <a:ext cx="3693300" cy="30000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endParaRPr sz="2400">
              <a:solidFill>
                <a:srgbClr val="434343"/>
              </a:solidFill>
            </a:endParaRPr>
          </a:p>
        </p:txBody>
      </p:sp>
      <p:sp>
        <p:nvSpPr>
          <p:cNvPr id="335" name="Shape 335"/>
          <p:cNvSpPr txBox="1"/>
          <p:nvPr/>
        </p:nvSpPr>
        <p:spPr>
          <a:xfrm>
            <a:off x="762225" y="252300"/>
            <a:ext cx="7485300" cy="624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 algn="ctr" rtl="0">
              <a:spcBef>
                <a:spcPts val="0"/>
              </a:spcBef>
              <a:buNone/>
            </a:pPr>
            <a:r>
              <a:rPr lang="en" sz="2400" b="1">
                <a:solidFill>
                  <a:srgbClr val="0000FF"/>
                </a:solidFill>
                <a:latin typeface="Nixie One"/>
                <a:ea typeface="Nixie One"/>
                <a:cs typeface="Nixie One"/>
                <a:sym typeface="Nixie One"/>
              </a:rPr>
              <a:t>Before we begin, let’s look at the first tool</a:t>
            </a:r>
          </a:p>
        </p:txBody>
      </p:sp>
      <p:sp>
        <p:nvSpPr>
          <p:cNvPr id="336" name="Shape 336"/>
          <p:cNvSpPr txBox="1"/>
          <p:nvPr/>
        </p:nvSpPr>
        <p:spPr>
          <a:xfrm>
            <a:off x="1770450" y="1020587"/>
            <a:ext cx="3057600" cy="4701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 algn="ctr" rtl="0">
              <a:spcBef>
                <a:spcPts val="0"/>
              </a:spcBef>
              <a:buNone/>
            </a:pPr>
            <a:endParaRPr sz="2400"/>
          </a:p>
        </p:txBody>
      </p:sp>
      <p:pic>
        <p:nvPicPr>
          <p:cNvPr id="337" name="Shape 337" descr="2015-07-18 22.21.27.png"/>
          <p:cNvPicPr preferRelativeResize="0"/>
          <p:nvPr/>
        </p:nvPicPr>
        <p:blipFill rotWithShape="1">
          <a:blip r:embed="rId3">
            <a:alphaModFix/>
          </a:blip>
          <a:srcRect l="8387" t="17205" r="8570" b="6731"/>
          <a:stretch/>
        </p:blipFill>
        <p:spPr>
          <a:xfrm>
            <a:off x="2371262" y="924787"/>
            <a:ext cx="4522572" cy="3145524"/>
          </a:xfrm>
          <a:prstGeom prst="rect">
            <a:avLst/>
          </a:prstGeom>
          <a:noFill/>
          <a:ln w="19050" cap="flat" cmpd="sng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</p:spPr>
      </p:pic>
      <p:sp>
        <p:nvSpPr>
          <p:cNvPr id="338" name="Shape 338"/>
          <p:cNvSpPr/>
          <p:nvPr/>
        </p:nvSpPr>
        <p:spPr>
          <a:xfrm>
            <a:off x="2320925" y="940700"/>
            <a:ext cx="1410600" cy="1409100"/>
          </a:xfrm>
          <a:prstGeom prst="ellipse">
            <a:avLst/>
          </a:prstGeom>
          <a:noFill/>
          <a:ln w="381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pic>
        <p:nvPicPr>
          <p:cNvPr id="339" name="Shape 339" descr="annotating_options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670400" y="4227287"/>
            <a:ext cx="3924300" cy="352425"/>
          </a:xfrm>
          <a:prstGeom prst="rect">
            <a:avLst/>
          </a:prstGeom>
          <a:noFill/>
          <a:ln w="38100" cap="flat" cmpd="sng">
            <a:solidFill>
              <a:srgbClr val="6FA8DC"/>
            </a:solidFill>
            <a:prstDash val="solid"/>
            <a:round/>
            <a:headEnd type="none" w="med" len="med"/>
            <a:tailEnd type="none" w="med" len="med"/>
          </a:ln>
        </p:spPr>
      </p:pic>
      <p:sp>
        <p:nvSpPr>
          <p:cNvPr id="340" name="Shape 340"/>
          <p:cNvSpPr txBox="1"/>
          <p:nvPr/>
        </p:nvSpPr>
        <p:spPr>
          <a:xfrm>
            <a:off x="1287850" y="4628250"/>
            <a:ext cx="6689400" cy="3525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 rtl="0">
              <a:spcBef>
                <a:spcPts val="0"/>
              </a:spcBef>
              <a:buNone/>
            </a:pPr>
            <a:r>
              <a:rPr lang="en"/>
              <a:t>                    </a:t>
            </a:r>
            <a:r>
              <a:rPr lang="en" sz="1800" b="1">
                <a:solidFill>
                  <a:srgbClr val="E8004C"/>
                </a:solidFill>
                <a:latin typeface="Shadows Into Light"/>
                <a:ea typeface="Shadows Into Light"/>
                <a:cs typeface="Shadows Into Light"/>
                <a:sym typeface="Shadows Into Light"/>
              </a:rPr>
              <a:t>rotate</a:t>
            </a:r>
            <a:r>
              <a:rPr lang="en" sz="1800">
                <a:latin typeface="Shadows Into Light"/>
                <a:ea typeface="Shadows Into Light"/>
                <a:cs typeface="Shadows Into Light"/>
                <a:sym typeface="Shadows Into Light"/>
              </a:rPr>
              <a:t>    </a:t>
            </a:r>
            <a:r>
              <a:rPr lang="en" sz="1800" b="1">
                <a:solidFill>
                  <a:srgbClr val="3D85C6"/>
                </a:solidFill>
                <a:latin typeface="Shadows Into Light"/>
                <a:ea typeface="Shadows Into Light"/>
                <a:cs typeface="Shadows Into Light"/>
                <a:sym typeface="Shadows Into Light"/>
              </a:rPr>
              <a:t> record voice</a:t>
            </a:r>
            <a:r>
              <a:rPr lang="en" sz="1800">
                <a:latin typeface="Shadows Into Light"/>
                <a:ea typeface="Shadows Into Light"/>
                <a:cs typeface="Shadows Into Light"/>
                <a:sym typeface="Shadows Into Light"/>
              </a:rPr>
              <a:t>     </a:t>
            </a:r>
            <a:r>
              <a:rPr lang="en" sz="1800" b="1">
                <a:solidFill>
                  <a:srgbClr val="ED4A00"/>
                </a:solidFill>
                <a:latin typeface="Shadows Into Light"/>
                <a:ea typeface="Shadows Into Light"/>
                <a:cs typeface="Shadows Into Light"/>
                <a:sym typeface="Shadows Into Light"/>
              </a:rPr>
              <a:t>draw on it</a:t>
            </a:r>
            <a:r>
              <a:rPr lang="en" sz="1800">
                <a:latin typeface="Shadows Into Light"/>
                <a:ea typeface="Shadows Into Light"/>
                <a:cs typeface="Shadows Into Light"/>
                <a:sym typeface="Shadows Into Light"/>
              </a:rPr>
              <a:t>    </a:t>
            </a:r>
            <a:r>
              <a:rPr lang="en" sz="1800" b="1">
                <a:solidFill>
                  <a:srgbClr val="00D1C6"/>
                </a:solidFill>
                <a:latin typeface="Shadows Into Light"/>
                <a:ea typeface="Shadows Into Light"/>
                <a:cs typeface="Shadows Into Light"/>
                <a:sym typeface="Shadows Into Light"/>
              </a:rPr>
              <a:t>add caption</a:t>
            </a:r>
          </a:p>
        </p:txBody>
      </p:sp>
      <p:cxnSp>
        <p:nvCxnSpPr>
          <p:cNvPr id="341" name="Shape 341"/>
          <p:cNvCxnSpPr/>
          <p:nvPr/>
        </p:nvCxnSpPr>
        <p:spPr>
          <a:xfrm rot="10800000" flipH="1">
            <a:off x="2675700" y="4555825"/>
            <a:ext cx="198900" cy="180900"/>
          </a:xfrm>
          <a:prstGeom prst="straightConnector1">
            <a:avLst/>
          </a:prstGeom>
          <a:noFill/>
          <a:ln w="9525" cap="flat" cmpd="sng">
            <a:solidFill>
              <a:srgbClr val="FF0000"/>
            </a:solidFill>
            <a:prstDash val="solid"/>
            <a:round/>
            <a:headEnd type="none" w="lg" len="lg"/>
            <a:tailEnd type="triangle" w="lg" len="lg"/>
          </a:ln>
        </p:spPr>
      </p:cxnSp>
      <p:cxnSp>
        <p:nvCxnSpPr>
          <p:cNvPr id="342" name="Shape 342"/>
          <p:cNvCxnSpPr/>
          <p:nvPr/>
        </p:nvCxnSpPr>
        <p:spPr>
          <a:xfrm rot="10800000" flipH="1">
            <a:off x="3941250" y="4528650"/>
            <a:ext cx="90300" cy="235200"/>
          </a:xfrm>
          <a:prstGeom prst="straightConnector1">
            <a:avLst/>
          </a:prstGeom>
          <a:noFill/>
          <a:ln w="9525" cap="flat" cmpd="sng">
            <a:solidFill>
              <a:srgbClr val="FF0000"/>
            </a:solidFill>
            <a:prstDash val="solid"/>
            <a:round/>
            <a:headEnd type="none" w="lg" len="lg"/>
            <a:tailEnd type="triangle" w="lg" len="lg"/>
          </a:ln>
        </p:spPr>
      </p:cxnSp>
      <p:cxnSp>
        <p:nvCxnSpPr>
          <p:cNvPr id="343" name="Shape 343"/>
          <p:cNvCxnSpPr/>
          <p:nvPr/>
        </p:nvCxnSpPr>
        <p:spPr>
          <a:xfrm rot="10800000">
            <a:off x="5170750" y="4564925"/>
            <a:ext cx="99300" cy="262200"/>
          </a:xfrm>
          <a:prstGeom prst="straightConnector1">
            <a:avLst/>
          </a:prstGeom>
          <a:noFill/>
          <a:ln w="9525" cap="flat" cmpd="sng">
            <a:solidFill>
              <a:srgbClr val="FF0000"/>
            </a:solidFill>
            <a:prstDash val="solid"/>
            <a:round/>
            <a:headEnd type="none" w="lg" len="lg"/>
            <a:tailEnd type="triangle" w="lg" len="lg"/>
          </a:ln>
        </p:spPr>
      </p:cxnSp>
      <p:cxnSp>
        <p:nvCxnSpPr>
          <p:cNvPr id="344" name="Shape 344"/>
          <p:cNvCxnSpPr/>
          <p:nvPr/>
        </p:nvCxnSpPr>
        <p:spPr>
          <a:xfrm rot="10800000">
            <a:off x="6282400" y="4537900"/>
            <a:ext cx="253200" cy="216900"/>
          </a:xfrm>
          <a:prstGeom prst="straightConnector1">
            <a:avLst/>
          </a:prstGeom>
          <a:noFill/>
          <a:ln w="9525" cap="flat" cmpd="sng">
            <a:solidFill>
              <a:srgbClr val="FF0000"/>
            </a:solidFill>
            <a:prstDash val="solid"/>
            <a:round/>
            <a:headEnd type="none" w="lg" len="lg"/>
            <a:tailEnd type="triangle" w="lg" len="lg"/>
          </a:ln>
        </p:spPr>
      </p:cxn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simple-light-2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simple-light">
  <a:themeElements>
    <a:clrScheme name="Custom 347">
      <a:dk1>
        <a:srgbClr val="000000"/>
      </a:dk1>
      <a:lt1>
        <a:srgbClr val="FFFFFF"/>
      </a:lt1>
      <a:dk2>
        <a:srgbClr val="666666"/>
      </a:dk2>
      <a:lt2>
        <a:srgbClr val="CCCCCC"/>
      </a:lt2>
      <a:accent1>
        <a:srgbClr val="3A81BA"/>
      </a:accent1>
      <a:accent2>
        <a:srgbClr val="D89F39"/>
      </a:accent2>
      <a:accent3>
        <a:srgbClr val="8BAB42"/>
      </a:accent3>
      <a:accent4>
        <a:srgbClr val="57A7B5"/>
      </a:accent4>
      <a:accent5>
        <a:srgbClr val="8B81D2"/>
      </a:accent5>
      <a:accent6>
        <a:srgbClr val="963334"/>
      </a:accent6>
      <a:hlink>
        <a:srgbClr val="1155CC"/>
      </a:hlink>
      <a:folHlink>
        <a:srgbClr val="6611CC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Puck template">
  <a:themeElements>
    <a:clrScheme name="Custom 347">
      <a:dk1>
        <a:srgbClr val="000000"/>
      </a:dk1>
      <a:lt1>
        <a:srgbClr val="FFFFFF"/>
      </a:lt1>
      <a:dk2>
        <a:srgbClr val="666666"/>
      </a:dk2>
      <a:lt2>
        <a:srgbClr val="CCCCCC"/>
      </a:lt2>
      <a:accent1>
        <a:srgbClr val="3A81BA"/>
      </a:accent1>
      <a:accent2>
        <a:srgbClr val="D89F39"/>
      </a:accent2>
      <a:accent3>
        <a:srgbClr val="8BAB42"/>
      </a:accent3>
      <a:accent4>
        <a:srgbClr val="57A7B5"/>
      </a:accent4>
      <a:accent5>
        <a:srgbClr val="8B81D2"/>
      </a:accent5>
      <a:accent6>
        <a:srgbClr val="963334"/>
      </a:accent6>
      <a:hlink>
        <a:srgbClr val="1155CC"/>
      </a:hlink>
      <a:folHlink>
        <a:srgbClr val="6611CC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1212</Words>
  <Application>Microsoft Macintosh PowerPoint</Application>
  <PresentationFormat>On-screen Show (16:9)</PresentationFormat>
  <Paragraphs>272</Paragraphs>
  <Slides>46</Slides>
  <Notes>46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46</vt:i4>
      </vt:variant>
    </vt:vector>
  </HeadingPairs>
  <TitlesOfParts>
    <vt:vector size="53" baseType="lpstr">
      <vt:lpstr>Nixie One</vt:lpstr>
      <vt:lpstr>Varela Round</vt:lpstr>
      <vt:lpstr>Shadows Into Light</vt:lpstr>
      <vt:lpstr>Open Sans</vt:lpstr>
      <vt:lpstr>simple-light-2</vt:lpstr>
      <vt:lpstr>simple-light</vt:lpstr>
      <vt:lpstr>Puck template</vt:lpstr>
      <vt:lpstr>PowerPoint Presentation</vt:lpstr>
      <vt:lpstr>Hello!</vt:lpstr>
      <vt:lpstr>Today’s Agenda and Goals</vt:lpstr>
      <vt:lpstr>PowerPoint Presentation</vt:lpstr>
      <vt:lpstr>PowerPoint Presentation</vt:lpstr>
      <vt:lpstr>PowerPoint Presentation</vt:lpstr>
      <vt:lpstr>PowerPoint Presentation</vt:lpstr>
      <vt:lpstr>                Experience               as a Student Grab a device &amp; get ready to create           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Tap photo and take a selfie, or show us a picture of your view</vt:lpstr>
      <vt:lpstr>Tap text tool </vt:lpstr>
      <vt:lpstr>Type your name, grade level, and any additional info you want to share  Tap      if you are “done with that part”</vt:lpstr>
      <vt:lpstr> Preview your work &amp; option to annotate in another way Tap      if you are “done with that part”</vt:lpstr>
      <vt:lpstr>Find your student number &amp; tap next to it. Touch the      to add it to your Seesaw journal.</vt:lpstr>
      <vt:lpstr>Your item is added after teacher approval </vt:lpstr>
      <vt:lpstr>  Try it out!   </vt:lpstr>
      <vt:lpstr>        Let’s check in with our class               Here’s what it looks like right now from the teacher perspective as items are waiting for approval            </vt:lpstr>
      <vt:lpstr>             Classroom Examples                          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Class Setup and Class Settings Help </vt:lpstr>
      <vt:lpstr>Time Saving Tip Send Newsletters with Seesaw</vt:lpstr>
      <vt:lpstr>Time Saving Tip Use Folders to Organize Work</vt:lpstr>
      <vt:lpstr>PowerPoint Presentation</vt:lpstr>
      <vt:lpstr> Make your plan</vt:lpstr>
      <vt:lpstr>Seesaw Teacher Roll  Out Calendar</vt:lpstr>
      <vt:lpstr>Additional Resources for Seesaw Success</vt:lpstr>
      <vt:lpstr>Tip: Digital Citizenship Resources</vt:lpstr>
      <vt:lpstr>Scan to Get FREE Seesaw Plus!</vt:lpstr>
      <vt:lpstr>      Connect with other teachers using Seesaw Follow @Seesaw on Twitter Check out the “Seesaw Teachers” group on Facebook Go to help.seesaw.me for resources Contact me as well - @lsmeltz1924 or lsmeltz@warwicksd.org!            </vt:lpstr>
      <vt:lpstr>PowerPoint Presentation</vt:lpstr>
      <vt:lpstr>PowerPoint Presentation</vt:lpstr>
      <vt:lpstr>Student Samples from Kindergarten - 2nd </vt:lpstr>
      <vt:lpstr>Student Samples from 3rd - 5th Grade</vt:lpstr>
      <vt:lpstr>Student Samples from Middle &amp; High School</vt:lpstr>
      <vt:lpstr>Credits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Laura Smeltz</cp:lastModifiedBy>
  <cp:revision>1</cp:revision>
  <dcterms:modified xsi:type="dcterms:W3CDTF">2016-11-28T19:00:24Z</dcterms:modified>
</cp:coreProperties>
</file>