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57" r:id="rId6"/>
    <p:sldId id="258" r:id="rId7"/>
    <p:sldId id="264" r:id="rId8"/>
    <p:sldId id="259" r:id="rId9"/>
    <p:sldId id="265" r:id="rId10"/>
    <p:sldId id="266" r:id="rId11"/>
    <p:sldId id="267" r:id="rId12"/>
    <p:sldId id="268" r:id="rId13"/>
    <p:sldId id="260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9677-99B2-43C1-98F9-6481892EC999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BA2-3D32-4578-ABBF-A872FDB9AD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9677-99B2-43C1-98F9-6481892EC999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BA2-3D32-4578-ABBF-A872FDB9AD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9677-99B2-43C1-98F9-6481892EC999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BA2-3D32-4578-ABBF-A872FDB9AD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9677-99B2-43C1-98F9-6481892EC999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BA2-3D32-4578-ABBF-A872FDB9AD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9677-99B2-43C1-98F9-6481892EC999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BA2-3D32-4578-ABBF-A872FDB9AD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9677-99B2-43C1-98F9-6481892EC999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BA2-3D32-4578-ABBF-A872FDB9AD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9677-99B2-43C1-98F9-6481892EC999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BA2-3D32-4578-ABBF-A872FDB9AD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9677-99B2-43C1-98F9-6481892EC999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BA2-3D32-4578-ABBF-A872FDB9AD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9677-99B2-43C1-98F9-6481892EC999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BA2-3D32-4578-ABBF-A872FDB9AD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9677-99B2-43C1-98F9-6481892EC999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BA2-3D32-4578-ABBF-A872FDB9AD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9677-99B2-43C1-98F9-6481892EC999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BA2-3D32-4578-ABBF-A872FDB9AD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09677-99B2-43C1-98F9-6481892EC999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BBA2-3D32-4578-ABBF-A872FDB9AD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Lauren_deal@cvsd.k12.pa.u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coveryeducation.com/?returnUrl=my.discoveryeducation.com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athwire.com/archives/ac.html#a" TargetMode="External"/><Relationship Id="rId13" Type="http://schemas.openxmlformats.org/officeDocument/2006/relationships/hyperlink" Target="http://www.funbrain.com/brain/MathBrain/MathBrain.html" TargetMode="External"/><Relationship Id="rId3" Type="http://schemas.openxmlformats.org/officeDocument/2006/relationships/hyperlink" Target="http://www.ixl.com/math/grade/kindergarten" TargetMode="External"/><Relationship Id="rId7" Type="http://schemas.openxmlformats.org/officeDocument/2006/relationships/hyperlink" Target="http://www.mathplayground.com/" TargetMode="External"/><Relationship Id="rId12" Type="http://schemas.openxmlformats.org/officeDocument/2006/relationships/hyperlink" Target="http://www.abc.net.au/countusin/default.htm" TargetMode="External"/><Relationship Id="rId2" Type="http://schemas.openxmlformats.org/officeDocument/2006/relationships/hyperlink" Target="http://www.abcya.com/kindergarten_computers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kidport.com/gradek/math/mathindex.htm/" TargetMode="External"/><Relationship Id="rId11" Type="http://schemas.openxmlformats.org/officeDocument/2006/relationships/hyperlink" Target="http://www.gamequarium.org/dir/Gamequarium/Math/" TargetMode="External"/><Relationship Id="rId5" Type="http://schemas.openxmlformats.org/officeDocument/2006/relationships/hyperlink" Target="http://www.softschools.com/math/games/" TargetMode="External"/><Relationship Id="rId15" Type="http://schemas.openxmlformats.org/officeDocument/2006/relationships/hyperlink" Target="http://www.academicskillbuilders.com/" TargetMode="External"/><Relationship Id="rId10" Type="http://schemas.openxmlformats.org/officeDocument/2006/relationships/hyperlink" Target="http://www.dreambox.com/" TargetMode="External"/><Relationship Id="rId4" Type="http://schemas.openxmlformats.org/officeDocument/2006/relationships/hyperlink" Target="http://www.mathwire.com/" TargetMode="External"/><Relationship Id="rId9" Type="http://schemas.openxmlformats.org/officeDocument/2006/relationships/hyperlink" Target="http://www.mathszone.co.uk/" TargetMode="External"/><Relationship Id="rId14" Type="http://schemas.openxmlformats.org/officeDocument/2006/relationships/hyperlink" Target="http://www.primarygames.com/curriculum/math.htm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metheanplanet.com/en-us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issdeal.wiki.cvsd.k12.pa.us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issdealsclass.edu.glogster.com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missdealsclass.edu.glogster.com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Technology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How to make learning fun by incorporating technology!</a:t>
            </a:r>
          </a:p>
          <a:p>
            <a:endParaRPr lang="en-US" dirty="0"/>
          </a:p>
          <a:p>
            <a:r>
              <a:rPr lang="en-US" dirty="0" smtClean="0"/>
              <a:t>Presented by Lauren Deal</a:t>
            </a:r>
          </a:p>
          <a:p>
            <a:r>
              <a:rPr lang="en-US" dirty="0" smtClean="0">
                <a:hlinkClick r:id="rId2"/>
              </a:rPr>
              <a:t>Lauren_deal@cvsd.k12.pa.us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621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0"/>
            <a:ext cx="64615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Use Skype as a Center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8077200" cy="4845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95400"/>
            <a:ext cx="8534400" cy="51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0"/>
            <a:ext cx="8153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United Streaming are educational videos that are great to enhance your curriculum.  They make what you are talking about come alive!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150114"/>
            <a:ext cx="82318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dirty="0" smtClean="0">
              <a:hlinkClick r:id="rId3"/>
            </a:endParaRPr>
          </a:p>
          <a:p>
            <a:r>
              <a:rPr lang="en-US" sz="2000" dirty="0" smtClean="0">
                <a:hlinkClick r:id="rId3"/>
              </a:rPr>
              <a:t>http</a:t>
            </a:r>
            <a:r>
              <a:rPr lang="en-US" sz="2000" dirty="0" smtClean="0">
                <a:hlinkClick r:id="rId3"/>
              </a:rPr>
              <a:t>://www.discoveryeducation.com/?returnUrl=my.discoveryeducation.com</a:t>
            </a:r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ransition spd="med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60514" y="0"/>
            <a:ext cx="4471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Flockdraw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.com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914400"/>
            <a:ext cx="5638800" cy="4066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33400" y="5105400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Interactive smart board that can be used to instruct in multiple classrooms or also to play an educational game with another class.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O</a:t>
            </a:r>
            <a:r>
              <a:rPr lang="en-US" sz="4400" dirty="0" smtClean="0">
                <a:latin typeface="Comic Sans MS" pitchFamily="66" charset="0"/>
              </a:rPr>
              <a:t>ther </a:t>
            </a:r>
            <a:r>
              <a:rPr lang="en-US" sz="4400" dirty="0" smtClean="0">
                <a:latin typeface="Comic Sans MS" pitchFamily="66" charset="0"/>
              </a:rPr>
              <a:t>very useful </a:t>
            </a:r>
            <a:r>
              <a:rPr lang="en-US" sz="4400" dirty="0" smtClean="0">
                <a:latin typeface="Comic Sans MS" pitchFamily="66" charset="0"/>
              </a:rPr>
              <a:t>websites for interactive use in your classroom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2514600"/>
            <a:ext cx="7315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http://www.abcya.com/kindergarten_computers.htm</a:t>
            </a:r>
            <a:endParaRPr lang="en-US" dirty="0" smtClean="0"/>
          </a:p>
          <a:p>
            <a:r>
              <a:rPr lang="en-US" dirty="0" smtClean="0"/>
              <a:t>                  </a:t>
            </a:r>
            <a:r>
              <a:rPr lang="en-US" dirty="0" smtClean="0">
                <a:hlinkClick r:id="rId3"/>
              </a:rPr>
              <a:t>http://www.ixl.com/math/grade/kindergarten</a:t>
            </a:r>
            <a:endParaRPr lang="en-US" dirty="0" smtClean="0"/>
          </a:p>
          <a:p>
            <a:r>
              <a:rPr lang="en-US" dirty="0" smtClean="0"/>
              <a:t>                        </a:t>
            </a:r>
            <a:r>
              <a:rPr lang="en-US" dirty="0" smtClean="0">
                <a:hlinkClick r:id="rId4"/>
              </a:rPr>
              <a:t>http://www.mathwire.com/</a:t>
            </a:r>
            <a:endParaRPr lang="en-US" dirty="0" smtClean="0"/>
          </a:p>
          <a:p>
            <a:r>
              <a:rPr lang="en-US" dirty="0" smtClean="0"/>
              <a:t>             </a:t>
            </a:r>
            <a:r>
              <a:rPr lang="en-US" dirty="0" smtClean="0">
                <a:hlinkClick r:id="rId5"/>
              </a:rPr>
              <a:t>http://www.softschools.com/math/games/</a:t>
            </a:r>
            <a:endParaRPr lang="en-US" dirty="0" smtClean="0"/>
          </a:p>
          <a:p>
            <a:r>
              <a:rPr lang="en-US" dirty="0" smtClean="0"/>
              <a:t>                       </a:t>
            </a:r>
            <a:r>
              <a:rPr lang="en-US" dirty="0" smtClean="0">
                <a:hlinkClick r:id="rId6"/>
              </a:rPr>
              <a:t>http://www.kidport.com/gradek/math/mathindex.htm/</a:t>
            </a:r>
            <a:endParaRPr lang="en-US" dirty="0" smtClean="0"/>
          </a:p>
          <a:p>
            <a:r>
              <a:rPr lang="en-US" dirty="0" smtClean="0"/>
              <a:t>               </a:t>
            </a:r>
            <a:r>
              <a:rPr lang="en-US" dirty="0" smtClean="0">
                <a:hlinkClick r:id="rId7"/>
              </a:rPr>
              <a:t>http://www.mathplayground.com/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http://www.mathwire.com/archives/ac.html#a</a:t>
            </a:r>
            <a:endParaRPr lang="en-US" dirty="0" smtClean="0"/>
          </a:p>
          <a:p>
            <a:r>
              <a:rPr lang="en-US" dirty="0" smtClean="0"/>
              <a:t>                    </a:t>
            </a:r>
            <a:r>
              <a:rPr lang="en-US" dirty="0" smtClean="0">
                <a:hlinkClick r:id="rId9"/>
              </a:rPr>
              <a:t>http://www.mathszone.co.uk/</a:t>
            </a:r>
            <a:endParaRPr lang="en-US" dirty="0" smtClean="0"/>
          </a:p>
          <a:p>
            <a:r>
              <a:rPr lang="en-US" dirty="0" smtClean="0"/>
              <a:t>                       </a:t>
            </a:r>
            <a:r>
              <a:rPr lang="en-US" dirty="0" smtClean="0">
                <a:hlinkClick r:id="rId10"/>
              </a:rPr>
              <a:t>http://www.dreambox.com/</a:t>
            </a:r>
            <a:endParaRPr lang="en-US" dirty="0" smtClean="0"/>
          </a:p>
          <a:p>
            <a:r>
              <a:rPr lang="en-US" dirty="0" smtClean="0">
                <a:hlinkClick r:id="rId11"/>
              </a:rPr>
              <a:t>http://www.gamequarium.org/dir/Gamequarium/Math/</a:t>
            </a:r>
            <a:endParaRPr lang="en-US" dirty="0" smtClean="0"/>
          </a:p>
          <a:p>
            <a:r>
              <a:rPr lang="en-US" dirty="0" smtClean="0"/>
              <a:t>                        </a:t>
            </a:r>
            <a:r>
              <a:rPr lang="en-US" dirty="0" smtClean="0">
                <a:hlinkClick r:id="rId12"/>
              </a:rPr>
              <a:t>http://www.abc.net.au/countusin/default.htm</a:t>
            </a:r>
            <a:endParaRPr lang="en-US" dirty="0" smtClean="0"/>
          </a:p>
          <a:p>
            <a:r>
              <a:rPr lang="en-US" dirty="0" smtClean="0"/>
              <a:t>    </a:t>
            </a:r>
            <a:r>
              <a:rPr lang="en-US" dirty="0" smtClean="0">
                <a:hlinkClick r:id="rId13"/>
              </a:rPr>
              <a:t>http://www.funbrain.com/brain/MathBrain/MathBrain.html</a:t>
            </a:r>
            <a:endParaRPr lang="en-US" dirty="0" smtClean="0"/>
          </a:p>
          <a:p>
            <a:r>
              <a:rPr lang="en-US" dirty="0" smtClean="0"/>
              <a:t>            </a:t>
            </a:r>
            <a:r>
              <a:rPr lang="en-US" dirty="0" smtClean="0">
                <a:hlinkClick r:id="rId14"/>
              </a:rPr>
              <a:t>http://www.primarygames.com/curriculum/math.htm</a:t>
            </a:r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81200" y="1905000"/>
            <a:ext cx="434330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Math sites</a:t>
            </a:r>
            <a:endParaRPr lang="en-US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2200" y="6400800"/>
            <a:ext cx="3179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15"/>
              </a:rPr>
              <a:t>www.academicskillbuilders.com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905000" y="2514600"/>
            <a:ext cx="5867400" cy="2819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7000" y="2514600"/>
            <a:ext cx="4419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itchFamily="66" charset="0"/>
              </a:rPr>
              <a:t>Kindergarten is not what it used to be or what most </a:t>
            </a:r>
          </a:p>
          <a:p>
            <a:r>
              <a:rPr lang="en-US" sz="1200" dirty="0" smtClean="0">
                <a:latin typeface="Comic Sans MS" pitchFamily="66" charset="0"/>
              </a:rPr>
              <a:t>people in the world outside of education think it is</a:t>
            </a:r>
          </a:p>
          <a:p>
            <a:r>
              <a:rPr lang="en-US" sz="1200" dirty="0" smtClean="0">
                <a:latin typeface="Comic Sans MS" pitchFamily="66" charset="0"/>
              </a:rPr>
              <a:t>anymore.  Our children have short attention spans as </a:t>
            </a:r>
          </a:p>
          <a:p>
            <a:r>
              <a:rPr lang="en-US" sz="1200" dirty="0" smtClean="0">
                <a:latin typeface="Comic Sans MS" pitchFamily="66" charset="0"/>
              </a:rPr>
              <a:t>it is and they are getting shorter by the minute.  </a:t>
            </a:r>
          </a:p>
          <a:p>
            <a:endParaRPr lang="en-US" sz="1200" dirty="0" smtClean="0">
              <a:latin typeface="Comic Sans MS" pitchFamily="66" charset="0"/>
            </a:endParaRPr>
          </a:p>
          <a:p>
            <a:r>
              <a:rPr lang="en-US" sz="1200" dirty="0" smtClean="0">
                <a:latin typeface="Comic Sans MS" pitchFamily="66" charset="0"/>
              </a:rPr>
              <a:t>We have to adjust our instruction to keep our children</a:t>
            </a:r>
          </a:p>
          <a:p>
            <a:r>
              <a:rPr lang="en-US" sz="1200" dirty="0" smtClean="0">
                <a:latin typeface="Comic Sans MS" pitchFamily="66" charset="0"/>
              </a:rPr>
              <a:t>i</a:t>
            </a:r>
            <a:r>
              <a:rPr lang="en-US" sz="1200" dirty="0" smtClean="0">
                <a:latin typeface="Comic Sans MS" pitchFamily="66" charset="0"/>
              </a:rPr>
              <a:t>nterested and actively involved or the information we</a:t>
            </a:r>
          </a:p>
          <a:p>
            <a:r>
              <a:rPr lang="en-US" sz="1200" dirty="0" smtClean="0">
                <a:latin typeface="Comic Sans MS" pitchFamily="66" charset="0"/>
              </a:rPr>
              <a:t>a</a:t>
            </a:r>
            <a:r>
              <a:rPr lang="en-US" sz="1200" dirty="0" smtClean="0">
                <a:latin typeface="Comic Sans MS" pitchFamily="66" charset="0"/>
              </a:rPr>
              <a:t>re giving them will go in one ear and out the other.</a:t>
            </a:r>
          </a:p>
          <a:p>
            <a:endParaRPr lang="en-US" sz="1200" dirty="0" smtClean="0">
              <a:latin typeface="Comic Sans MS" pitchFamily="66" charset="0"/>
            </a:endParaRPr>
          </a:p>
          <a:p>
            <a:r>
              <a:rPr lang="en-US" sz="1200" dirty="0" smtClean="0">
                <a:latin typeface="Comic Sans MS" pitchFamily="66" charset="0"/>
              </a:rPr>
              <a:t>You may be shocked to know that many children at </a:t>
            </a:r>
          </a:p>
          <a:p>
            <a:r>
              <a:rPr lang="en-US" sz="1200" dirty="0" smtClean="0">
                <a:latin typeface="Comic Sans MS" pitchFamily="66" charset="0"/>
              </a:rPr>
              <a:t>the age of 5 or 6 either have their own laptop/ </a:t>
            </a:r>
          </a:p>
          <a:p>
            <a:r>
              <a:rPr lang="en-US" sz="1200" dirty="0" smtClean="0">
                <a:latin typeface="Comic Sans MS" pitchFamily="66" charset="0"/>
              </a:rPr>
              <a:t>d</a:t>
            </a:r>
            <a:r>
              <a:rPr lang="en-US" sz="1200" dirty="0" smtClean="0">
                <a:latin typeface="Comic Sans MS" pitchFamily="66" charset="0"/>
              </a:rPr>
              <a:t>esktop or have access to one at home on a daily basis.</a:t>
            </a:r>
          </a:p>
          <a:p>
            <a:endParaRPr lang="en-US" sz="1200" dirty="0" smtClean="0">
              <a:latin typeface="Comic Sans MS" pitchFamily="66" charset="0"/>
            </a:endParaRPr>
          </a:p>
          <a:p>
            <a:r>
              <a:rPr lang="en-US" sz="1200" dirty="0" smtClean="0">
                <a:latin typeface="Comic Sans MS" pitchFamily="66" charset="0"/>
              </a:rPr>
              <a:t>We need to provide safe sites and a basic understand-</a:t>
            </a:r>
          </a:p>
          <a:p>
            <a:r>
              <a:rPr lang="en-US" sz="1200" dirty="0" err="1" smtClean="0">
                <a:latin typeface="Comic Sans MS" pitchFamily="66" charset="0"/>
              </a:rPr>
              <a:t>i</a:t>
            </a:r>
            <a:r>
              <a:rPr lang="en-US" sz="1200" dirty="0" err="1" smtClean="0">
                <a:latin typeface="Comic Sans MS" pitchFamily="66" charset="0"/>
              </a:rPr>
              <a:t>ng</a:t>
            </a:r>
            <a:r>
              <a:rPr lang="en-US" sz="1200" dirty="0" smtClean="0">
                <a:latin typeface="Comic Sans MS" pitchFamily="66" charset="0"/>
              </a:rPr>
              <a:t> of how to utilize this valuable tool.</a:t>
            </a:r>
            <a:endParaRPr lang="en-US" sz="12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-46702"/>
            <a:ext cx="5529263" cy="6904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 rot="16200000">
            <a:off x="-2247425" y="3085626"/>
            <a:ext cx="614642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Does this look like your classroom?</a:t>
            </a:r>
            <a:endParaRPr lang="en-US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085850"/>
            <a:ext cx="7696200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58606" y="0"/>
            <a:ext cx="82421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Save space, clutter and time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-25400"/>
            <a:ext cx="5181600" cy="69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3400" y="4724400"/>
            <a:ext cx="8071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Let your </a:t>
            </a:r>
            <a:r>
              <a:rPr lang="en-US" sz="2800" dirty="0" smtClean="0">
                <a:solidFill>
                  <a:schemeClr val="bg1"/>
                </a:solidFill>
                <a:latin typeface="Comic Sans MS" pitchFamily="66" charset="0"/>
              </a:rPr>
              <a:t>children take control of their </a:t>
            </a:r>
            <a:r>
              <a:rPr lang="en-US" sz="2800" dirty="0" smtClean="0">
                <a:latin typeface="Comic Sans MS" pitchFamily="66" charset="0"/>
              </a:rPr>
              <a:t>learning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7924800" cy="651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352800" y="990600"/>
            <a:ext cx="45720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  <a:hlinkClick r:id="rId3"/>
              </a:rPr>
              <a:t>http://www.prometheanplanet.com/en-us/</a:t>
            </a: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ActivInspire Primary: Using it throughout your day to enhance your student’s learning experience.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Promethean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716555"/>
            <a:ext cx="5500688" cy="4141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95600" y="0"/>
            <a:ext cx="327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latin typeface="Comic Sans MS" pitchFamily="66" charset="0"/>
              </a:rPr>
              <a:t>Wikispaces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838200"/>
            <a:ext cx="816422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Use your website to inform parents of upcoming events,</a:t>
            </a:r>
          </a:p>
          <a:p>
            <a:r>
              <a:rPr lang="en-US" sz="2400" dirty="0" smtClean="0"/>
              <a:t> curriculum for the year, missed homework, tutorials, as a page  </a:t>
            </a:r>
          </a:p>
          <a:p>
            <a:r>
              <a:rPr lang="en-US" sz="2400" dirty="0" smtClean="0"/>
              <a:t>with safe sites for your students to use and much more!</a:t>
            </a:r>
          </a:p>
          <a:p>
            <a:endParaRPr lang="en-US" sz="2400" dirty="0" smtClean="0"/>
          </a:p>
          <a:p>
            <a:r>
              <a:rPr lang="en-US" sz="2400" dirty="0" smtClean="0"/>
              <a:t>                       </a:t>
            </a:r>
            <a:r>
              <a:rPr lang="en-US" sz="2400" dirty="0" smtClean="0">
                <a:hlinkClick r:id="rId3"/>
              </a:rPr>
              <a:t>http://missdeal.wiki.cvsd.k12.pa.us/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332" y="1"/>
            <a:ext cx="67069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533400"/>
            <a:ext cx="5410200" cy="3394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705600" y="685800"/>
            <a:ext cx="2438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Customize your webpage to  make it eye catching and easy to access for parents and even your students!</a:t>
            </a:r>
            <a:endParaRPr lang="en-US" sz="32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2514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latin typeface="Comic Sans MS" pitchFamily="66" charset="0"/>
              </a:rPr>
              <a:t>Glogster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23760" y="0"/>
            <a:ext cx="39202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http://missdealsclass.edu.glogster.com/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762000"/>
            <a:ext cx="6476999" cy="565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AUREN~1\AppData\Local\Temp\SNAGHTMLdc8ec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04849"/>
            <a:ext cx="9144000" cy="61531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2191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latin typeface="Comic Sans MS" pitchFamily="66" charset="0"/>
              </a:rPr>
              <a:t>Glogster</a:t>
            </a:r>
            <a:r>
              <a:rPr lang="en-US" sz="2400" dirty="0" smtClean="0">
                <a:latin typeface="Comic Sans MS" pitchFamily="66" charset="0"/>
              </a:rPr>
              <a:t> is just the spice you were looking for your website!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ip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387</Words>
  <Application>Microsoft Office PowerPoint</Application>
  <PresentationFormat>On-screen Show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Technology</vt:lpstr>
      <vt:lpstr>Slide 2</vt:lpstr>
      <vt:lpstr>Slide 3</vt:lpstr>
      <vt:lpstr>Slide 4</vt:lpstr>
      <vt:lpstr>Promethean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</dc:title>
  <dc:creator>Lauren Deal</dc:creator>
  <cp:lastModifiedBy>Lauren Deal</cp:lastModifiedBy>
  <cp:revision>24</cp:revision>
  <dcterms:created xsi:type="dcterms:W3CDTF">2010-12-07T11:37:41Z</dcterms:created>
  <dcterms:modified xsi:type="dcterms:W3CDTF">2010-12-07T16:31:04Z</dcterms:modified>
</cp:coreProperties>
</file>