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media/image1.jpeg" ContentType="image/jpeg"/>
  <Override PartName="/ppt/theme/theme2.xml" ContentType="application/vnd.openxmlformats-officedocument.theme+xml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  <Override PartName="/ppt/media/image10.jpeg" ContentType="image/jpeg"/>
  <Override PartName="/ppt/media/image11.jpeg" ContentType="image/jpeg"/>
  <Override PartName="/ppt/media/image12.jpeg" ContentType="image/jpeg"/>
  <Override PartName="/ppt/media/image13.jpeg" ContentType="image/jpeg"/>
  <Override PartName="/ppt/media/image14.jpeg" ContentType="image/jpeg"/>
  <Override PartName="/ppt/notesSlides/notesSlide1.xml" ContentType="application/vnd.openxmlformats-officedocument.presentationml.notesSlide+xml"/>
  <Override PartName="/ppt/media/image15.jpeg" ContentType="image/jpeg"/>
  <Override PartName="/ppt/media/image16.jpeg" ContentType="image/jpeg"/>
  <Override PartName="/ppt/notesSlides/notesSlide2.xml" ContentType="application/vnd.openxmlformats-officedocument.presentationml.notesSlide+xml"/>
  <Override PartName="/ppt/media/image17.jpeg" ContentType="image/jpeg"/>
  <Override PartName="/ppt/media/media1.mov" ContentType="video/unknown"/>
  <Override PartName="/ppt/media/image18.jpeg" ContentType="image/jpeg"/>
  <Override PartName="/ppt/media/image19.jpeg" ContentType="image/jpeg"/>
  <Override PartName="/ppt/media/image20.jpeg" ContentType="image/jpeg"/>
  <Override PartName="/ppt/media/image21.jpeg" ContentType="image/jpeg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media/image22.jpeg" ContentType="image/jpeg"/>
  <Override PartName="/ppt/media/image23.jpeg" ContentType="image/jpeg"/>
  <Override PartName="/ppt/notesSlides/notesSlide5.xml" ContentType="application/vnd.openxmlformats-officedocument.presentationml.notesSlide+xml"/>
  <Override PartName="/ppt/media/image24.jpeg" ContentType="image/jpeg"/>
  <Override PartName="/ppt/media/image25.jpeg" ContentType="image/jpeg"/>
  <Override PartName="/ppt/notesSlides/notesSlide6.xml" ContentType="application/vnd.openxmlformats-officedocument.presentationml.notesSlide+xml"/>
  <Override PartName="/ppt/media/image26.jpeg" ContentType="image/jpeg"/>
  <Override PartName="/ppt/media/image27.jpeg" ContentType="image/jpeg"/>
  <Override PartName="/ppt/media/image28.jpeg" ContentType="image/jpeg"/>
  <Override PartName="/ppt/media/image29.jpeg" ContentType="image/jpeg"/>
  <Override PartName="/ppt/media/media1.mp3" ContentType="audio/unknown"/>
  <Override PartName="/ppt/notesSlides/notesSlide7.xml" ContentType="application/vnd.openxmlformats-officedocument.presentationml.notesSlide+xml"/>
  <Override PartName="/ppt/media/image30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3" r:id="rId55"/>
    <p:sldId id="304" r:id="rId56"/>
    <p:sldId id="305" r:id="rId57"/>
    <p:sldId id="306" r:id="rId58"/>
    <p:sldId id="307" r:id="rId59"/>
  </p:sldIdLst>
  <p:sldSz cx="13004800" cy="9753600"/>
  <p:notesSz cx="6858000" cy="9144000"/>
  <p:defaultTextStyle>
    <a:lvl1pPr defTabSz="457200">
      <a:defRPr sz="1200">
        <a:latin typeface="Helvetica"/>
        <a:ea typeface="Helvetica"/>
        <a:cs typeface="Helvetica"/>
        <a:sym typeface="Helvetica"/>
      </a:defRPr>
    </a:lvl1pPr>
    <a:lvl2pPr indent="228600" defTabSz="457200">
      <a:defRPr sz="1200">
        <a:latin typeface="Helvetica"/>
        <a:ea typeface="Helvetica"/>
        <a:cs typeface="Helvetica"/>
        <a:sym typeface="Helvetica"/>
      </a:defRPr>
    </a:lvl2pPr>
    <a:lvl3pPr indent="457200" defTabSz="457200">
      <a:defRPr sz="1200">
        <a:latin typeface="Helvetica"/>
        <a:ea typeface="Helvetica"/>
        <a:cs typeface="Helvetica"/>
        <a:sym typeface="Helvetica"/>
      </a:defRPr>
    </a:lvl3pPr>
    <a:lvl4pPr indent="685800" defTabSz="457200">
      <a:defRPr sz="1200">
        <a:latin typeface="Helvetica"/>
        <a:ea typeface="Helvetica"/>
        <a:cs typeface="Helvetica"/>
        <a:sym typeface="Helvetica"/>
      </a:defRPr>
    </a:lvl4pPr>
    <a:lvl5pPr indent="914400" defTabSz="457200">
      <a:defRPr sz="1200">
        <a:latin typeface="Helvetica"/>
        <a:ea typeface="Helvetica"/>
        <a:cs typeface="Helvetica"/>
        <a:sym typeface="Helvetica"/>
      </a:defRPr>
    </a:lvl5pPr>
    <a:lvl6pPr indent="1143000" defTabSz="457200">
      <a:defRPr sz="1200">
        <a:latin typeface="Helvetica"/>
        <a:ea typeface="Helvetica"/>
        <a:cs typeface="Helvetica"/>
        <a:sym typeface="Helvetica"/>
      </a:defRPr>
    </a:lvl6pPr>
    <a:lvl7pPr indent="1371600" defTabSz="457200">
      <a:defRPr sz="1200">
        <a:latin typeface="Helvetica"/>
        <a:ea typeface="Helvetica"/>
        <a:cs typeface="Helvetica"/>
        <a:sym typeface="Helvetica"/>
      </a:defRPr>
    </a:lvl7pPr>
    <a:lvl8pPr indent="1600200" defTabSz="457200">
      <a:defRPr sz="1200">
        <a:latin typeface="Helvetica"/>
        <a:ea typeface="Helvetica"/>
        <a:cs typeface="Helvetica"/>
        <a:sym typeface="Helvetica"/>
      </a:defRPr>
    </a:lvl8pPr>
    <a:lvl9pPr indent="1828800" defTabSz="457200">
      <a:defRPr sz="1200">
        <a:latin typeface="Helvetica"/>
        <a:ea typeface="Helvetica"/>
        <a:cs typeface="Helvetica"/>
        <a:sym typeface="Helvetica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3C0FC">
              <a:alpha val="26000"/>
            </a:srgbClr>
          </a:solidFill>
        </a:fill>
      </a:tcStyle>
    </a:band2H>
    <a:firstCol>
      <a:tcTxStyle b="def" i="def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D6D6D6"/>
              </a:solidFill>
              <a:prstDash val="solid"/>
              <a:miter lim="400000"/>
            </a:ln>
          </a:left>
          <a:right>
            <a:ln w="254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1497FC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254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6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065C1"/>
          </a:solidFill>
        </a:fill>
      </a:tcStyle>
    </a:lastRow>
    <a:firstRow>
      <a:tcTxStyle b="def" i="def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6D6"/>
              </a:solidFill>
              <a:prstDash val="solid"/>
              <a:miter lim="400000"/>
            </a:ln>
          </a:top>
          <a:bottom>
            <a:ln w="254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0065C1"/>
          </a:solidFill>
        </a:fill>
      </a:tcStyle>
    </a:firstRow>
  </a:tblStyle>
  <a:tblStyle styleId="{C7B018BB-80A7-4F77-B60F-C8B233D01FF8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solidFill>
                <a:srgbClr val="929292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8EA5CB">
              <a:alpha val="25000"/>
            </a:srgbClr>
          </a:solidFill>
        </a:fill>
      </a:tcStyle>
    </a:band2H>
    <a:firstCol>
      <a:tcTxStyle b="def" i="def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4CB9"/>
          </a:solidFill>
        </a:fill>
      </a:tcStyle>
    </a:lastRow>
    <a:firstRow>
      <a:tcTxStyle b="def" i="def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4CB9"/>
          </a:solidFill>
        </a:fill>
      </a:tcStyle>
    </a:firstRow>
  </a:tblStyle>
  <a:tblStyle styleId="{EEE7283C-3CF3-47DC-8721-378D4A62B228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AAAAAA"/>
              </a:solidFill>
              <a:prstDash val="solid"/>
              <a:miter lim="400000"/>
            </a:ln>
          </a:left>
          <a:right>
            <a:ln w="12700" cap="flat">
              <a:solidFill>
                <a:srgbClr val="AAAAAA"/>
              </a:solidFill>
              <a:prstDash val="solid"/>
              <a:miter lim="400000"/>
            </a:ln>
          </a:right>
          <a:top>
            <a:ln w="12700" cap="flat">
              <a:solidFill>
                <a:srgbClr val="AAAAAA"/>
              </a:solidFill>
              <a:prstDash val="solid"/>
              <a:miter lim="400000"/>
            </a:ln>
          </a:top>
          <a:bottom>
            <a:ln w="12700" cap="flat">
              <a:solidFill>
                <a:srgbClr val="AAAAAA"/>
              </a:solidFill>
              <a:prstDash val="solid"/>
              <a:miter lim="400000"/>
            </a:ln>
          </a:bottom>
          <a:insideH>
            <a:ln w="12700" cap="flat">
              <a:solidFill>
                <a:srgbClr val="AAAAAA"/>
              </a:solidFill>
              <a:prstDash val="solid"/>
              <a:miter lim="400000"/>
            </a:ln>
          </a:insideH>
          <a:insideV>
            <a:ln w="12700" cap="flat">
              <a:solidFill>
                <a:srgbClr val="AAAAAA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308B16">
              <a:alpha val="35000"/>
            </a:srgbClr>
          </a:solidFill>
        </a:fill>
      </a:tcStyle>
    </a:band2H>
    <a:firstCol>
      <a:tcTxStyle b="def" i="def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CBCBCB"/>
              </a:solidFill>
              <a:prstDash val="solid"/>
              <a:miter lim="400000"/>
            </a:ln>
          </a:insideV>
        </a:tcBdr>
        <a:fill>
          <a:solidFill>
            <a:srgbClr val="2D7132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08B16"/>
          </a:solidFill>
        </a:fill>
      </a:tcStyle>
    </a:lastRow>
    <a:firstRow>
      <a:tcTxStyle b="def" i="def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noFill/>
              <a:miter lim="400000"/>
            </a:ln>
          </a:bottom>
          <a:insideH>
            <a:ln w="25400" cap="flat">
              <a:solidFill>
                <a:srgbClr val="CBCBCB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08B16"/>
          </a:solidFill>
        </a:fill>
      </a:tcStyle>
    </a:firstRow>
  </a:tblStyle>
  <a:tblStyle styleId="{CF821DB8-F4EB-4A41-A1BA-3FCAFE7338EE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D6D7D6"/>
              </a:solidFill>
              <a:prstDash val="solid"/>
              <a:miter lim="400000"/>
            </a:ln>
          </a:left>
          <a:right>
            <a:ln w="12700" cap="flat">
              <a:solidFill>
                <a:srgbClr val="D6D7D6"/>
              </a:solidFill>
              <a:prstDash val="solid"/>
              <a:miter lim="400000"/>
            </a:ln>
          </a:right>
          <a:top>
            <a:ln w="12700" cap="flat">
              <a:solidFill>
                <a:srgbClr val="D6D7D6"/>
              </a:solidFill>
              <a:prstDash val="solid"/>
              <a:miter lim="400000"/>
            </a:ln>
          </a:top>
          <a:bottom>
            <a:ln w="12700" cap="flat">
              <a:solidFill>
                <a:srgbClr val="D6D7D6"/>
              </a:solidFill>
              <a:prstDash val="solid"/>
              <a:miter lim="400000"/>
            </a:ln>
          </a:bottom>
          <a:insideH>
            <a:ln w="127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def" i="def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BF630E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B4407"/>
          </a:solidFill>
        </a:fill>
      </a:tcStyle>
    </a:lastRow>
    <a:firstRow>
      <a:tcTxStyle b="def" i="def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9B4407"/>
          </a:solidFill>
        </a:fill>
      </a:tcStyle>
    </a:firstRow>
  </a:tblStyle>
  <a:tblStyle styleId="{33BA23B1-9221-436E-865A-0063620EA4FD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909090"/>
              </a:solidFill>
              <a:prstDash val="solid"/>
              <a:miter lim="400000"/>
            </a:ln>
          </a:left>
          <a:right>
            <a:ln w="12700" cap="flat">
              <a:solidFill>
                <a:srgbClr val="909090"/>
              </a:solidFill>
              <a:prstDash val="solid"/>
              <a:miter lim="400000"/>
            </a:ln>
          </a:right>
          <a:top>
            <a:ln w="12700" cap="flat">
              <a:solidFill>
                <a:srgbClr val="909090"/>
              </a:solidFill>
              <a:prstDash val="solid"/>
              <a:miter lim="400000"/>
            </a:ln>
          </a:top>
          <a:bottom>
            <a:ln w="12700" cap="flat">
              <a:solidFill>
                <a:srgbClr val="909090"/>
              </a:solidFill>
              <a:prstDash val="solid"/>
              <a:miter lim="400000"/>
            </a:ln>
          </a:bottom>
          <a:insideH>
            <a:ln w="12700" cap="flat">
              <a:solidFill>
                <a:srgbClr val="909090"/>
              </a:solidFill>
              <a:prstDash val="solid"/>
              <a:miter lim="400000"/>
            </a:ln>
          </a:insideH>
          <a:insideV>
            <a:ln w="12700" cap="flat">
              <a:solidFill>
                <a:srgbClr val="90909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def" i="def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25400" cap="flat">
              <a:solidFill>
                <a:srgbClr val="D6D7D6"/>
              </a:solidFill>
              <a:prstDash val="solid"/>
              <a:miter lim="400000"/>
            </a:ln>
          </a:insideV>
        </a:tcBdr>
        <a:fill>
          <a:solidFill>
            <a:srgbClr val="1F2428"/>
          </a:solidFill>
        </a:fill>
      </a:tcStyle>
    </a:firstCol>
    <a:lastRow>
      <a:tcTxStyle b="def" i="def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84B4C"/>
          </a:solidFill>
        </a:fill>
      </a:tcStyle>
    </a:lastRow>
    <a:firstRow>
      <a:tcTxStyle b="def" i="def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D6D7D6"/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84B4C"/>
          </a:solidFill>
        </a:fill>
      </a:tcStyle>
    </a:firstRow>
  </a:tblStyle>
  <a:tblStyle styleId="{2708684C-4D16-4618-839F-0558EEFCDFE6}" styleName="">
    <a:tblBg/>
    <a:wholeTbl>
      <a:tcTxStyle b="def" i="def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797A7C">
              <a:alpha val="30000"/>
            </a:srgbClr>
          </a:solidFill>
        </a:fill>
      </a:tcStyle>
    </a:band2H>
    <a:firstCol>
      <a:tcTxStyle b="on" i="def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def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25400" cap="flat">
              <a:solidFill>
                <a:srgbClr val="929292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def">
        <a:font>
          <a:latin typeface="Helvetica Light"/>
          <a:ea typeface="Helvetica Light"/>
          <a:cs typeface="Helvetica Light"/>
        </a:font>
        <a:srgbClr val="FFFFFF"/>
      </a:tcTxStyle>
      <a:tcStyle>
        <a:tcBdr>
          <a:left>
            <a:ln w="25400" cap="flat">
              <a:solidFill>
                <a:srgbClr val="929292"/>
              </a:solidFill>
              <a:prstDash val="solid"/>
              <a:miter lim="400000"/>
            </a:ln>
          </a:left>
          <a:right>
            <a:ln w="254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929292"/>
              </a:solidFill>
              <a:prstDash val="solid"/>
              <a:miter lim="400000"/>
            </a:ln>
          </a:bottom>
          <a:insideH>
            <a:ln w="25400" cap="flat">
              <a:solidFill>
                <a:srgbClr val="929292"/>
              </a:solidFill>
              <a:prstDash val="solid"/>
              <a:miter lim="400000"/>
            </a:ln>
          </a:insideH>
          <a:insideV>
            <a:ln w="254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8F44A2F1-9E1F-4B54-A3A2-5F16C0AD49E2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25400" cap="flat">
              <a:solidFill>
                <a:srgbClr val="FFFFFF"/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8C8D8F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25400" cap="flat">
              <a:solidFill>
                <a:srgbClr val="FFFFFF"/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29292">
              <a:alpha val="50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25400" cap="flat">
              <a:solidFill>
                <a:srgbClr val="FFFFFF"/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29292">
              <a:alpha val="50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/>
              </a:solidFill>
              <a:prstDash val="solid"/>
              <a:miter lim="400000"/>
            </a:ln>
          </a:left>
          <a:right>
            <a:ln w="25400" cap="flat">
              <a:solidFill>
                <a:srgbClr val="FFFFFF"/>
              </a:solidFill>
              <a:prstDash val="solid"/>
              <a:miter lim="400000"/>
            </a:ln>
          </a:right>
          <a:top>
            <a:ln w="25400" cap="flat">
              <a:solidFill>
                <a:srgbClr val="FFFFFF"/>
              </a:solidFill>
              <a:prstDash val="solid"/>
              <a:miter lim="400000"/>
            </a:ln>
          </a:top>
          <a:bottom>
            <a:ln w="25400" cap="flat">
              <a:solidFill>
                <a:srgbClr val="FFFFFF"/>
              </a:solidFill>
              <a:prstDash val="solid"/>
              <a:miter lim="400000"/>
            </a:ln>
          </a:bottom>
          <a:insideH>
            <a:ln w="25400" cap="flat">
              <a:solidFill>
                <a:srgbClr val="FFFFFF"/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29292">
              <a:alpha val="50000"/>
            </a:srgbClr>
          </a:solidFill>
        </a:fill>
      </a:tcStyle>
    </a:firstRow>
  </a:tblStyle>
  <a:tblStyle styleId="{D51ADE6A-740E-44AE-83CC-AE7238B6C88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25400" cap="flat">
              <a:solidFill>
                <a:srgbClr val="000000"/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/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/>
              </a:solidFill>
              <a:prstDash val="solid"/>
              <a:miter lim="400000"/>
            </a:ln>
          </a:insideV>
        </a:tcBdr>
      </a:tcStyle>
    </a:firstRow>
  </a:tblStyle>
  <a:tblStyle styleId="{4A9BC294-FFE2-49D5-8D69-9E1BD2C41BD5}" styleName="">
    <a:tblBg/>
    <a:wholeTbl>
      <a:tcTxStyle b="off" i="off">
        <a:font>
          <a:latin typeface="Gill Sans Light"/>
          <a:ea typeface="Gill Sans Light"/>
          <a:cs typeface="Gill Sans Light"/>
        </a:font>
        <a:srgbClr val="5F7579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000000">
              <a:alpha val="5000"/>
            </a:srgbClr>
          </a:solidFill>
        </a:fill>
      </a:tcStyle>
    </a:band2H>
    <a:firstCol>
      <a:tcTxStyle b="off" i="off">
        <a:font>
          <a:latin typeface="Gill Sans Light"/>
          <a:ea typeface="Gill Sans Light"/>
          <a:cs typeface="Gill Sans Light"/>
        </a:font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AB1803"/>
          </a:solidFill>
        </a:fill>
      </a:tcStyle>
    </a:firstCol>
    <a:lastRow>
      <a:tcTxStyle b="off" i="off">
        <a:font>
          <a:latin typeface="Gill Sans Light"/>
          <a:ea typeface="Gill Sans Light"/>
          <a:cs typeface="Gill Sans Light"/>
        </a:font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808785"/>
          </a:solidFill>
        </a:fill>
      </a:tcStyle>
    </a:lastRow>
    <a:firstRow>
      <a:tcTxStyle b="off" i="off">
        <a:font>
          <a:latin typeface="Gill Sans Light"/>
          <a:ea typeface="Gill Sans Light"/>
          <a:cs typeface="Gill Sans Light"/>
        </a:font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808785"/>
          </a:solidFill>
        </a:fill>
      </a:tcStyle>
    </a:firstRow>
  </a:tblStyle>
  <a:tblStyle styleId="{BBFC77FB-9ED0-4EC9-95AA-A1379042E648}" styleName="">
    <a:tblBg/>
    <a:wholeTbl>
      <a:tcTxStyle b="off" i="off">
        <a:font>
          <a:latin typeface="Verdana"/>
          <a:ea typeface="Verdana"/>
          <a:cs typeface="Verdan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C5C7C9">
              <a:alpha val="30000"/>
            </a:srgbClr>
          </a:solidFill>
        </a:fill>
      </a:tcStyle>
    </a:band2H>
    <a:firstCol>
      <a:tcTxStyle b="off" i="off">
        <a:font>
          <a:latin typeface="Verdana"/>
          <a:ea typeface="Verdana"/>
          <a:cs typeface="Verdana"/>
        </a:font>
        <a:srgbClr val="000000"/>
      </a:tcTxStyle>
      <a:tcStyle>
        <a:tcBdr>
          <a:left>
            <a:ln w="28575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ff" i="off">
        <a:font>
          <a:latin typeface="Verdana"/>
          <a:ea typeface="Verdana"/>
          <a:cs typeface="Verdan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28575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lastRow>
    <a:firstRow>
      <a:tcTxStyle b="off" i="off">
        <a:font>
          <a:latin typeface="Verdana"/>
          <a:ea typeface="Verdana"/>
          <a:cs typeface="Verdan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85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Relationship Id="rId48" Type="http://schemas.openxmlformats.org/officeDocument/2006/relationships/slide" Target="slides/slide41.xml"/><Relationship Id="rId49" Type="http://schemas.openxmlformats.org/officeDocument/2006/relationships/slide" Target="slides/slide42.xml"/><Relationship Id="rId50" Type="http://schemas.openxmlformats.org/officeDocument/2006/relationships/slide" Target="slides/slide43.xml"/><Relationship Id="rId51" Type="http://schemas.openxmlformats.org/officeDocument/2006/relationships/slide" Target="slides/slide44.xml"/><Relationship Id="rId52" Type="http://schemas.openxmlformats.org/officeDocument/2006/relationships/slide" Target="slides/slide45.xml"/><Relationship Id="rId53" Type="http://schemas.openxmlformats.org/officeDocument/2006/relationships/slide" Target="slides/slide46.xml"/><Relationship Id="rId54" Type="http://schemas.openxmlformats.org/officeDocument/2006/relationships/slide" Target="slides/slide47.xml"/><Relationship Id="rId55" Type="http://schemas.openxmlformats.org/officeDocument/2006/relationships/slide" Target="slides/slide48.xml"/><Relationship Id="rId56" Type="http://schemas.openxmlformats.org/officeDocument/2006/relationships/slide" Target="slides/slide49.xml"/><Relationship Id="rId57" Type="http://schemas.openxmlformats.org/officeDocument/2006/relationships/slide" Target="slides/slide50.xml"/><Relationship Id="rId58" Type="http://schemas.openxmlformats.org/officeDocument/2006/relationships/slide" Target="slides/slide51.xml"/><Relationship Id="rId59" Type="http://schemas.openxmlformats.org/officeDocument/2006/relationships/slide" Target="slides/slide52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</a:p>
        </p:txBody>
      </p:sp>
      <p:sp>
        <p:nvSpPr>
          <p:cNvPr id="84" name="Shape 84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584200">
      <a:defRPr sz="2200">
        <a:latin typeface="Lucida Grande"/>
        <a:ea typeface="Lucida Grande"/>
        <a:cs typeface="Lucida Grande"/>
        <a:sym typeface="Lucida Grande"/>
      </a:defRPr>
    </a:lvl1pPr>
    <a:lvl2pPr indent="228600" defTabSz="584200">
      <a:defRPr sz="2200">
        <a:latin typeface="Lucida Grande"/>
        <a:ea typeface="Lucida Grande"/>
        <a:cs typeface="Lucida Grande"/>
        <a:sym typeface="Lucida Grande"/>
      </a:defRPr>
    </a:lvl2pPr>
    <a:lvl3pPr indent="457200" defTabSz="584200">
      <a:defRPr sz="2200">
        <a:latin typeface="Lucida Grande"/>
        <a:ea typeface="Lucida Grande"/>
        <a:cs typeface="Lucida Grande"/>
        <a:sym typeface="Lucida Grande"/>
      </a:defRPr>
    </a:lvl3pPr>
    <a:lvl4pPr indent="685800" defTabSz="584200">
      <a:defRPr sz="2200">
        <a:latin typeface="Lucida Grande"/>
        <a:ea typeface="Lucida Grande"/>
        <a:cs typeface="Lucida Grande"/>
        <a:sym typeface="Lucida Grande"/>
      </a:defRPr>
    </a:lvl4pPr>
    <a:lvl5pPr indent="914400" defTabSz="584200">
      <a:defRPr sz="2200">
        <a:latin typeface="Lucida Grande"/>
        <a:ea typeface="Lucida Grande"/>
        <a:cs typeface="Lucida Grande"/>
        <a:sym typeface="Lucida Grande"/>
      </a:defRPr>
    </a:lvl5pPr>
    <a:lvl6pPr indent="1143000" defTabSz="584200">
      <a:defRPr sz="2200">
        <a:latin typeface="Lucida Grande"/>
        <a:ea typeface="Lucida Grande"/>
        <a:cs typeface="Lucida Grande"/>
        <a:sym typeface="Lucida Grande"/>
      </a:defRPr>
    </a:lvl6pPr>
    <a:lvl7pPr indent="1371600" defTabSz="584200">
      <a:defRPr sz="2200">
        <a:latin typeface="Lucida Grande"/>
        <a:ea typeface="Lucida Grande"/>
        <a:cs typeface="Lucida Grande"/>
        <a:sym typeface="Lucida Grande"/>
      </a:defRPr>
    </a:lvl7pPr>
    <a:lvl8pPr indent="1600200" defTabSz="584200">
      <a:defRPr sz="2200">
        <a:latin typeface="Lucida Grande"/>
        <a:ea typeface="Lucida Grande"/>
        <a:cs typeface="Lucida Grande"/>
        <a:sym typeface="Lucida Grande"/>
      </a:defRPr>
    </a:lvl8pPr>
    <a:lvl9pPr indent="1828800" defTabSz="584200">
      <a:defRPr sz="2200">
        <a:latin typeface="Lucida Grande"/>
        <a:ea typeface="Lucida Grande"/>
        <a:cs typeface="Lucida Grande"/>
        <a:sym typeface="Lucida Grande"/>
      </a:defRPr>
    </a:lvl9pPr>
  </p:notesStyle>
</p:notesMaster>
</file>

<file path=ppt/notesSlides/_rels/notesSlide1.xml.rels><?xml version="1.0" encoding="UTF-8" standalone="yes"?><Relationships xmlns="http://schemas.openxmlformats.org/package/2006/relationships"><Relationship Id="rId1" Type="http://schemas.openxmlformats.org/officeDocument/2006/relationships/slide" Target="../slides/slide14.xml"/><Relationship Id="rId2" Type="http://schemas.openxmlformats.org/officeDocument/2006/relationships/notesMaster" Target="../notesMasters/notesMaster1.xml"/></Relationships>

</file>

<file path=ppt/notesSlides/_rels/notesSlide2.xml.rels><?xml version="1.0" encoding="UTF-8" standalone="yes"?><Relationships xmlns="http://schemas.openxmlformats.org/package/2006/relationships"><Relationship Id="rId1" Type="http://schemas.openxmlformats.org/officeDocument/2006/relationships/slide" Target="../slides/slide19.xml"/><Relationship Id="rId2" Type="http://schemas.openxmlformats.org/officeDocument/2006/relationships/notesMaster" Target="../notesMasters/notesMaster1.xml"/></Relationships>

</file>

<file path=ppt/notesSlides/_rels/notesSlide3.xml.rels><?xml version="1.0" encoding="UTF-8" standalone="yes"?><Relationships xmlns="http://schemas.openxmlformats.org/package/2006/relationships"><Relationship Id="rId1" Type="http://schemas.openxmlformats.org/officeDocument/2006/relationships/slide" Target="../slides/slide29.xml"/><Relationship Id="rId2" Type="http://schemas.openxmlformats.org/officeDocument/2006/relationships/notesMaster" Target="../notesMasters/notesMaster1.xml"/></Relationships>

</file>

<file path=ppt/notesSlides/_rels/notesSlide4.xml.rels><?xml version="1.0" encoding="UTF-8" standalone="yes"?><Relationships xmlns="http://schemas.openxmlformats.org/package/2006/relationships"><Relationship Id="rId1" Type="http://schemas.openxmlformats.org/officeDocument/2006/relationships/slide" Target="../slides/slide32.xml"/><Relationship Id="rId2" Type="http://schemas.openxmlformats.org/officeDocument/2006/relationships/notesMaster" Target="../notesMasters/notesMaster1.xml"/></Relationships>

</file>

<file path=ppt/notesSlides/_rels/notesSlide5.xml.rels><?xml version="1.0" encoding="UTF-8" standalone="yes"?><Relationships xmlns="http://schemas.openxmlformats.org/package/2006/relationships"><Relationship Id="rId1" Type="http://schemas.openxmlformats.org/officeDocument/2006/relationships/slide" Target="../slides/slide36.xml"/><Relationship Id="rId2" Type="http://schemas.openxmlformats.org/officeDocument/2006/relationships/notesMaster" Target="../notesMasters/notesMaster1.xml"/></Relationships>

</file>

<file path=ppt/notesSlides/_rels/notesSlide6.xml.rels><?xml version="1.0" encoding="UTF-8" standalone="yes"?><Relationships xmlns="http://schemas.openxmlformats.org/package/2006/relationships"><Relationship Id="rId1" Type="http://schemas.openxmlformats.org/officeDocument/2006/relationships/slide" Target="../slides/slide42.xml"/><Relationship Id="rId2" Type="http://schemas.openxmlformats.org/officeDocument/2006/relationships/notesMaster" Target="../notesMasters/notesMaster1.xml"/></Relationships>

</file>

<file path=ppt/notesSlides/_rels/notesSlide7.xml.rels><?xml version="1.0" encoding="UTF-8" standalone="yes"?><Relationships xmlns="http://schemas.openxmlformats.org/package/2006/relationships"><Relationship Id="rId1" Type="http://schemas.openxmlformats.org/officeDocument/2006/relationships/slide" Target="../slides/slide51.xml"/><Relationship Id="rId2" Type="http://schemas.openxmlformats.org/officeDocument/2006/relationships/notesMaster" Target="../notesMasters/notesMaster1.xml"/></Relationships>
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</a:p>
        </p:txBody>
      </p:sp>
      <p:sp>
        <p:nvSpPr>
          <p:cNvPr id="132" name="Shape 132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2200"/>
              <a:t>1937 Napoleon Hill writes that the job based on physical skill is not as fiscally valuable as the job based upon intellect. 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</a:p>
        </p:txBody>
      </p:sp>
      <p:sp>
        <p:nvSpPr>
          <p:cNvPr id="146" name="Shape 146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2200"/>
              <a:t>pull down these signs. story of ted and I. 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</a:p>
        </p:txBody>
      </p:sp>
      <p:sp>
        <p:nvSpPr>
          <p:cNvPr id="176" name="Shape 176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2200"/>
              <a:t>Encourage and model collaboration by stepping down from your stage. 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</a:p>
        </p:txBody>
      </p:sp>
      <p:sp>
        <p:nvSpPr>
          <p:cNvPr id="184" name="Shape 184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2200"/>
              <a:t>Model sharing. 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</a:p>
        </p:txBody>
      </p:sp>
      <p:sp>
        <p:nvSpPr>
          <p:cNvPr id="198" name="Shape 198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2200"/>
              <a:t>Types of imagination. Creative imagination. Synthetic imagination. 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Shape 214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</a:p>
        </p:txBody>
      </p:sp>
      <p:sp>
        <p:nvSpPr>
          <p:cNvPr id="215" name="Shape 215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2200"/>
              <a:t>The barriers to putting ideas into action are lower than ever. 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Shape 237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</a:p>
        </p:txBody>
      </p:sp>
      <p:sp>
        <p:nvSpPr>
          <p:cNvPr id="238" name="Shape 238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2200"/>
              <a:t>Inspire risk taking by modeling risk taking. 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3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lIns="0" tIns="0" rIns="0" bIns="0" anchor="b"/>
          <a:lstStyle>
            <a:lvl1pPr defTabSz="584200"/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84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6" name="Shape 6"/>
          <p:cNvSpPr/>
          <p:nvPr>
            <p:ph type="body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584200">
              <a:spcBef>
                <a:spcPts val="0"/>
              </a:spcBef>
              <a:buSzTx/>
              <a:buFontTx/>
              <a:buNone/>
              <a:defRPr sz="3600"/>
            </a:lvl1pPr>
            <a:lvl2pPr marL="0" indent="0" algn="ctr" defTabSz="584200">
              <a:spcBef>
                <a:spcPts val="0"/>
              </a:spcBef>
              <a:buSzTx/>
              <a:buFontTx/>
              <a:buNone/>
              <a:defRPr sz="3600"/>
            </a:lvl2pPr>
            <a:lvl3pPr marL="0" indent="0" algn="ctr" defTabSz="584200">
              <a:spcBef>
                <a:spcPts val="0"/>
              </a:spcBef>
              <a:buSzTx/>
              <a:buFontTx/>
              <a:buNone/>
              <a:defRPr sz="3600"/>
            </a:lvl3pPr>
            <a:lvl4pPr marL="0" indent="0" algn="ctr" defTabSz="584200">
              <a:spcBef>
                <a:spcPts val="0"/>
              </a:spcBef>
              <a:buSzTx/>
              <a:buFontTx/>
              <a:buNone/>
              <a:defRPr sz="3600"/>
            </a:lvl4pPr>
            <a:lvl5pPr marL="0" indent="0" algn="ctr" defTabSz="584200">
              <a:spcBef>
                <a:spcPts val="0"/>
              </a:spcBef>
              <a:buSzTx/>
              <a:buFontTx/>
              <a:buNone/>
              <a:defRPr sz="36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One</a:t>
            </a:r>
            <a:endParaRPr sz="3600">
              <a:solidFill>
                <a:srgbClr val="FFFFFF"/>
              </a:solidFill>
            </a:endParaRP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Two</a:t>
            </a:r>
            <a:endParaRPr sz="3600">
              <a:solidFill>
                <a:srgbClr val="FFFFFF"/>
              </a:solidFill>
            </a:endParaRP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Three</a:t>
            </a:r>
            <a:endParaRPr sz="3600">
              <a:solidFill>
                <a:srgbClr val="FFFFFF"/>
              </a:solidFill>
            </a:endParaRP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Four</a:t>
            </a:r>
            <a:endParaRPr sz="3600">
              <a:solidFill>
                <a:srgbClr val="FFFFFF"/>
              </a:solidFill>
            </a:endParaRP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6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/>
          <p:nvPr>
            <p:ph type="title"/>
          </p:nvPr>
        </p:nvSpPr>
        <p:spPr>
          <a:xfrm>
            <a:off x="635000" y="1524000"/>
            <a:ext cx="5867400" cy="3302000"/>
          </a:xfrm>
          <a:prstGeom prst="rect">
            <a:avLst/>
          </a:prstGeom>
        </p:spPr>
        <p:txBody>
          <a:bodyPr lIns="0" tIns="0" rIns="0" bIns="0" anchor="b"/>
          <a:lstStyle>
            <a:lvl1pPr defTabSz="584200">
              <a:defRPr sz="70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70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26" name="Shape 26"/>
          <p:cNvSpPr/>
          <p:nvPr>
            <p:ph type="body" idx="1"/>
          </p:nvPr>
        </p:nvSpPr>
        <p:spPr>
          <a:xfrm>
            <a:off x="635000" y="4902200"/>
            <a:ext cx="5867400" cy="3302000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584200">
              <a:spcBef>
                <a:spcPts val="0"/>
              </a:spcBef>
              <a:buSzTx/>
              <a:buFontTx/>
              <a:buNone/>
              <a:defRPr sz="3400"/>
            </a:lvl1pPr>
            <a:lvl2pPr marL="0" indent="0" algn="ctr" defTabSz="584200">
              <a:spcBef>
                <a:spcPts val="0"/>
              </a:spcBef>
              <a:buSzTx/>
              <a:buFontTx/>
              <a:buNone/>
              <a:defRPr sz="3400"/>
            </a:lvl2pPr>
            <a:lvl3pPr marL="0" indent="0" algn="ctr" defTabSz="584200">
              <a:spcBef>
                <a:spcPts val="0"/>
              </a:spcBef>
              <a:buSzTx/>
              <a:buFontTx/>
              <a:buNone/>
              <a:defRPr sz="3400"/>
            </a:lvl3pPr>
            <a:lvl4pPr marL="0" indent="0" algn="ctr" defTabSz="584200">
              <a:spcBef>
                <a:spcPts val="0"/>
              </a:spcBef>
              <a:buSzTx/>
              <a:buFontTx/>
              <a:buNone/>
              <a:defRPr sz="3400"/>
            </a:lvl4pPr>
            <a:lvl5pPr marL="0" indent="0" algn="ctr" defTabSz="584200">
              <a:spcBef>
                <a:spcPts val="0"/>
              </a:spcBef>
              <a:buSzTx/>
              <a:buFontTx/>
              <a:buNone/>
              <a:defRPr sz="34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400">
                <a:solidFill>
                  <a:srgbClr val="FFFFFF"/>
                </a:solidFill>
              </a:rPr>
              <a:t>Body Level One</a:t>
            </a:r>
            <a:endParaRPr sz="3400">
              <a:solidFill>
                <a:srgbClr val="FFFFFF"/>
              </a:solidFill>
            </a:endParaRP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400">
                <a:solidFill>
                  <a:srgbClr val="FFFFFF"/>
                </a:solidFill>
              </a:rPr>
              <a:t>Body Level Two</a:t>
            </a:r>
            <a:endParaRPr sz="3400">
              <a:solidFill>
                <a:srgbClr val="FFFFFF"/>
              </a:solidFill>
            </a:endParaRP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400">
                <a:solidFill>
                  <a:srgbClr val="FFFFFF"/>
                </a:solidFill>
              </a:rPr>
              <a:t>Body Level Three</a:t>
            </a:r>
            <a:endParaRPr sz="3400">
              <a:solidFill>
                <a:srgbClr val="FFFFFF"/>
              </a:solidFill>
            </a:endParaRP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400">
                <a:solidFill>
                  <a:srgbClr val="FFFFFF"/>
                </a:solidFill>
              </a:rPr>
              <a:t>Body Level Four</a:t>
            </a:r>
            <a:endParaRPr sz="3400">
              <a:solidFill>
                <a:srgbClr val="FFFFFF"/>
              </a:solidFill>
            </a:endParaRP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4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Vertical Refl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/>
          <p:nvPr>
            <p:ph type="title"/>
          </p:nvPr>
        </p:nvSpPr>
        <p:spPr>
          <a:xfrm>
            <a:off x="635000" y="1524000"/>
            <a:ext cx="5867400" cy="3302000"/>
          </a:xfrm>
          <a:prstGeom prst="rect">
            <a:avLst/>
          </a:prstGeom>
        </p:spPr>
        <p:txBody>
          <a:bodyPr lIns="0" tIns="0" rIns="0" bIns="0" anchor="b"/>
          <a:lstStyle>
            <a:lvl1pPr defTabSz="584200">
              <a:defRPr sz="7000"/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70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29" name="Shape 29"/>
          <p:cNvSpPr/>
          <p:nvPr>
            <p:ph type="body" idx="1"/>
          </p:nvPr>
        </p:nvSpPr>
        <p:spPr>
          <a:xfrm>
            <a:off x="635000" y="4902200"/>
            <a:ext cx="5867400" cy="3302000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584200">
              <a:spcBef>
                <a:spcPts val="0"/>
              </a:spcBef>
              <a:buSzTx/>
              <a:buFontTx/>
              <a:buNone/>
              <a:defRPr sz="3400"/>
            </a:lvl1pPr>
            <a:lvl2pPr marL="0" indent="0" algn="ctr" defTabSz="584200">
              <a:spcBef>
                <a:spcPts val="0"/>
              </a:spcBef>
              <a:buSzTx/>
              <a:buFontTx/>
              <a:buNone/>
              <a:defRPr sz="3400"/>
            </a:lvl2pPr>
            <a:lvl3pPr marL="0" indent="0" algn="ctr" defTabSz="584200">
              <a:spcBef>
                <a:spcPts val="0"/>
              </a:spcBef>
              <a:buSzTx/>
              <a:buFontTx/>
              <a:buNone/>
              <a:defRPr sz="3400"/>
            </a:lvl3pPr>
            <a:lvl4pPr marL="0" indent="0" algn="ctr" defTabSz="584200">
              <a:spcBef>
                <a:spcPts val="0"/>
              </a:spcBef>
              <a:buSzTx/>
              <a:buFontTx/>
              <a:buNone/>
              <a:defRPr sz="3400"/>
            </a:lvl4pPr>
            <a:lvl5pPr marL="0" indent="0" algn="ctr" defTabSz="584200">
              <a:spcBef>
                <a:spcPts val="0"/>
              </a:spcBef>
              <a:buSzTx/>
              <a:buFontTx/>
              <a:buNone/>
              <a:defRPr sz="34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400">
                <a:solidFill>
                  <a:srgbClr val="FFFFFF"/>
                </a:solidFill>
              </a:rPr>
              <a:t>Body Level One</a:t>
            </a:r>
            <a:endParaRPr sz="3400">
              <a:solidFill>
                <a:srgbClr val="FFFFFF"/>
              </a:solidFill>
            </a:endParaRP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400">
                <a:solidFill>
                  <a:srgbClr val="FFFFFF"/>
                </a:solidFill>
              </a:rPr>
              <a:t>Body Level Two</a:t>
            </a:r>
            <a:endParaRPr sz="3400">
              <a:solidFill>
                <a:srgbClr val="FFFFFF"/>
              </a:solidFill>
            </a:endParaRP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400">
                <a:solidFill>
                  <a:srgbClr val="FFFFFF"/>
                </a:solidFill>
              </a:rPr>
              <a:t>Body Level Three</a:t>
            </a:r>
            <a:endParaRPr sz="3400">
              <a:solidFill>
                <a:srgbClr val="FFFFFF"/>
              </a:solidFill>
            </a:endParaRP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400">
                <a:solidFill>
                  <a:srgbClr val="FFFFFF"/>
                </a:solidFill>
              </a:rPr>
              <a:t>Body Level Four</a:t>
            </a:r>
            <a:endParaRPr sz="3400">
              <a:solidFill>
                <a:srgbClr val="FFFFFF"/>
              </a:solidFill>
            </a:endParaRP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4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/>
          <p:nvPr>
            <p:ph type="title"/>
          </p:nvPr>
        </p:nvSpPr>
        <p:spPr>
          <a:xfrm>
            <a:off x="1270000" y="254000"/>
            <a:ext cx="10464800" cy="2438400"/>
          </a:xfrm>
          <a:prstGeom prst="rect">
            <a:avLst/>
          </a:prstGeom>
        </p:spPr>
        <p:txBody>
          <a:bodyPr lIns="50800" tIns="50800" rIns="50800" bIns="50800" anchor="ctr"/>
          <a:lstStyle>
            <a:lvl1pPr defTabSz="584200"/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84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32" name="Shape 32"/>
          <p:cNvSpPr/>
          <p:nvPr>
            <p:ph type="body" idx="1"/>
          </p:nvPr>
        </p:nvSpPr>
        <p:spPr>
          <a:xfrm>
            <a:off x="1270000" y="2768600"/>
            <a:ext cx="5041900" cy="5715000"/>
          </a:xfrm>
          <a:prstGeom prst="rect">
            <a:avLst/>
          </a:prstGeom>
        </p:spPr>
        <p:txBody>
          <a:bodyPr lIns="50800" tIns="50800" rIns="50800" bIns="50800" anchor="ctr"/>
          <a:lstStyle>
            <a:lvl1pPr marL="812120" indent="-494620" defTabSz="584200">
              <a:spcBef>
                <a:spcPts val="3800"/>
              </a:spcBef>
              <a:buFontTx/>
              <a:defRPr sz="3200"/>
            </a:lvl1pPr>
            <a:lvl2pPr marL="1256620" indent="-494620" defTabSz="584200">
              <a:spcBef>
                <a:spcPts val="3800"/>
              </a:spcBef>
              <a:buFontTx/>
              <a:defRPr sz="3200"/>
            </a:lvl2pPr>
            <a:lvl3pPr marL="1701120" indent="-494620" defTabSz="584200">
              <a:spcBef>
                <a:spcPts val="3800"/>
              </a:spcBef>
              <a:buFontTx/>
              <a:defRPr sz="3200"/>
            </a:lvl3pPr>
            <a:lvl4pPr marL="2145620" indent="-494620" defTabSz="584200">
              <a:spcBef>
                <a:spcPts val="3800"/>
              </a:spcBef>
              <a:buFontTx/>
              <a:defRPr sz="3200"/>
            </a:lvl4pPr>
            <a:lvl5pPr marL="2590120" indent="-494620" defTabSz="584200">
              <a:spcBef>
                <a:spcPts val="3800"/>
              </a:spcBef>
              <a:buFontTx/>
              <a:defRPr sz="32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Body Level One</a:t>
            </a:r>
            <a:endParaRPr sz="3200">
              <a:solidFill>
                <a:srgbClr val="FFFFFF"/>
              </a:solidFill>
            </a:endParaRP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Body Level Two</a:t>
            </a:r>
            <a:endParaRPr sz="3200">
              <a:solidFill>
                <a:srgbClr val="FFFFFF"/>
              </a:solidFill>
            </a:endParaRP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Body Level Three</a:t>
            </a:r>
            <a:endParaRPr sz="3200">
              <a:solidFill>
                <a:srgbClr val="FFFFFF"/>
              </a:solidFill>
            </a:endParaRP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Body Level Four</a:t>
            </a:r>
            <a:endParaRPr sz="3200">
              <a:solidFill>
                <a:srgbClr val="FFFFFF"/>
              </a:solidFill>
            </a:endParaRP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 -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/>
          <p:nvPr>
            <p:ph type="title"/>
          </p:nvPr>
        </p:nvSpPr>
        <p:spPr>
          <a:xfrm>
            <a:off x="1270000" y="254000"/>
            <a:ext cx="10464800" cy="2438400"/>
          </a:xfrm>
          <a:prstGeom prst="rect">
            <a:avLst/>
          </a:prstGeom>
        </p:spPr>
        <p:txBody>
          <a:bodyPr lIns="50800" tIns="50800" rIns="50800" bIns="50800" anchor="ctr"/>
          <a:lstStyle>
            <a:lvl1pPr defTabSz="584200"/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84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35" name="Shape 35"/>
          <p:cNvSpPr/>
          <p:nvPr>
            <p:ph type="body" idx="1"/>
          </p:nvPr>
        </p:nvSpPr>
        <p:spPr>
          <a:xfrm>
            <a:off x="1270000" y="2768600"/>
            <a:ext cx="5041900" cy="5715000"/>
          </a:xfrm>
          <a:prstGeom prst="rect">
            <a:avLst/>
          </a:prstGeom>
        </p:spPr>
        <p:txBody>
          <a:bodyPr lIns="50800" tIns="50800" rIns="50800" bIns="50800" anchor="ctr"/>
          <a:lstStyle>
            <a:lvl1pPr marL="812120" indent="-494620" defTabSz="584200">
              <a:spcBef>
                <a:spcPts val="3800"/>
              </a:spcBef>
              <a:buFontTx/>
              <a:defRPr sz="3200"/>
            </a:lvl1pPr>
            <a:lvl2pPr marL="1256620" indent="-494620" defTabSz="584200">
              <a:spcBef>
                <a:spcPts val="3800"/>
              </a:spcBef>
              <a:buFontTx/>
              <a:defRPr sz="3200"/>
            </a:lvl2pPr>
            <a:lvl3pPr marL="1701120" indent="-494620" defTabSz="584200">
              <a:spcBef>
                <a:spcPts val="3800"/>
              </a:spcBef>
              <a:buFontTx/>
              <a:defRPr sz="3200"/>
            </a:lvl3pPr>
            <a:lvl4pPr marL="2145620" indent="-494620" defTabSz="584200">
              <a:spcBef>
                <a:spcPts val="3800"/>
              </a:spcBef>
              <a:buFontTx/>
              <a:defRPr sz="3200"/>
            </a:lvl4pPr>
            <a:lvl5pPr marL="2590120" indent="-494620" defTabSz="584200">
              <a:spcBef>
                <a:spcPts val="3800"/>
              </a:spcBef>
              <a:buFontTx/>
              <a:defRPr sz="32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Body Level One</a:t>
            </a:r>
            <a:endParaRPr sz="3200">
              <a:solidFill>
                <a:srgbClr val="FFFFFF"/>
              </a:solidFill>
            </a:endParaRP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Body Level Two</a:t>
            </a:r>
            <a:endParaRPr sz="3200">
              <a:solidFill>
                <a:srgbClr val="FFFFFF"/>
              </a:solidFill>
            </a:endParaRP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Body Level Three</a:t>
            </a:r>
            <a:endParaRPr sz="3200">
              <a:solidFill>
                <a:srgbClr val="FFFFFF"/>
              </a:solidFill>
            </a:endParaRP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Body Level Four</a:t>
            </a:r>
            <a:endParaRPr sz="3200">
              <a:solidFill>
                <a:srgbClr val="FFFFFF"/>
              </a:solidFill>
            </a:endParaRP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 -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/>
          <p:nvPr>
            <p:ph type="title"/>
          </p:nvPr>
        </p:nvSpPr>
        <p:spPr>
          <a:xfrm>
            <a:off x="1270000" y="254000"/>
            <a:ext cx="10464800" cy="2438400"/>
          </a:xfrm>
          <a:prstGeom prst="rect">
            <a:avLst/>
          </a:prstGeom>
        </p:spPr>
        <p:txBody>
          <a:bodyPr lIns="50800" tIns="50800" rIns="50800" bIns="50800" anchor="ctr"/>
          <a:lstStyle>
            <a:lvl1pPr defTabSz="584200"/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84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38" name="Shape 38"/>
          <p:cNvSpPr/>
          <p:nvPr>
            <p:ph type="body" idx="1"/>
          </p:nvPr>
        </p:nvSpPr>
        <p:spPr>
          <a:xfrm>
            <a:off x="7772400" y="2768600"/>
            <a:ext cx="3962400" cy="5715000"/>
          </a:xfrm>
          <a:prstGeom prst="rect">
            <a:avLst/>
          </a:prstGeom>
        </p:spPr>
        <p:txBody>
          <a:bodyPr lIns="50800" tIns="50800" rIns="50800" bIns="50800" anchor="ctr"/>
          <a:lstStyle>
            <a:lvl1pPr marL="812120" indent="-494620" defTabSz="584200">
              <a:spcBef>
                <a:spcPts val="3800"/>
              </a:spcBef>
              <a:buFontTx/>
              <a:defRPr sz="3200"/>
            </a:lvl1pPr>
            <a:lvl2pPr marL="1256620" indent="-494620" defTabSz="584200">
              <a:spcBef>
                <a:spcPts val="3800"/>
              </a:spcBef>
              <a:buFontTx/>
              <a:defRPr sz="3200"/>
            </a:lvl2pPr>
            <a:lvl3pPr marL="1701120" indent="-494620" defTabSz="584200">
              <a:spcBef>
                <a:spcPts val="3800"/>
              </a:spcBef>
              <a:buFontTx/>
              <a:defRPr sz="3200"/>
            </a:lvl3pPr>
            <a:lvl4pPr marL="2145620" indent="-494620" defTabSz="584200">
              <a:spcBef>
                <a:spcPts val="3800"/>
              </a:spcBef>
              <a:buFontTx/>
              <a:defRPr sz="3200"/>
            </a:lvl4pPr>
            <a:lvl5pPr marL="2590120" indent="-494620" defTabSz="584200">
              <a:spcBef>
                <a:spcPts val="3800"/>
              </a:spcBef>
              <a:buFontTx/>
              <a:defRPr sz="32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Body Level One</a:t>
            </a:r>
            <a:endParaRPr sz="3200">
              <a:solidFill>
                <a:srgbClr val="FFFFFF"/>
              </a:solidFill>
            </a:endParaRP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Body Level Two</a:t>
            </a:r>
            <a:endParaRPr sz="3200">
              <a:solidFill>
                <a:srgbClr val="FFFFFF"/>
              </a:solidFill>
            </a:endParaRP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Body Level Three</a:t>
            </a:r>
            <a:endParaRPr sz="3200">
              <a:solidFill>
                <a:srgbClr val="FFFFFF"/>
              </a:solidFill>
            </a:endParaRP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Body Level Four</a:t>
            </a:r>
            <a:endParaRPr sz="3200">
              <a:solidFill>
                <a:srgbClr val="FFFFFF"/>
              </a:solidFill>
            </a:endParaRP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Subtitle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Shape 40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lIns="0" tIns="0" rIns="0" bIns="0" anchor="b"/>
          <a:lstStyle>
            <a:lvl1pPr defTabSz="584200">
              <a:defRPr>
                <a:solidFill>
                  <a:srgbClr val="000000"/>
                </a:solidFill>
              </a:defRPr>
            </a:lvl1pPr>
          </a:lstStyle>
          <a:p>
            <a:pPr lvl="0">
              <a:defRPr sz="1800"/>
            </a:pPr>
            <a:r>
              <a:rPr sz="8400"/>
              <a:t>Title Text</a:t>
            </a:r>
          </a:p>
        </p:txBody>
      </p:sp>
      <p:sp>
        <p:nvSpPr>
          <p:cNvPr id="41" name="Shape 41"/>
          <p:cNvSpPr/>
          <p:nvPr>
            <p:ph type="body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584200">
              <a:spcBef>
                <a:spcPts val="0"/>
              </a:spcBef>
              <a:buSzTx/>
              <a:buFontTx/>
              <a:buNone/>
              <a:defRPr sz="3600">
                <a:solidFill>
                  <a:srgbClr val="000000"/>
                </a:solidFill>
              </a:defRPr>
            </a:lvl1pPr>
            <a:lvl2pPr marL="0" indent="0" algn="ctr" defTabSz="584200">
              <a:spcBef>
                <a:spcPts val="0"/>
              </a:spcBef>
              <a:buSzTx/>
              <a:buFontTx/>
              <a:buNone/>
              <a:defRPr sz="3600">
                <a:solidFill>
                  <a:srgbClr val="000000"/>
                </a:solidFill>
              </a:defRPr>
            </a:lvl2pPr>
            <a:lvl3pPr marL="0" indent="0" algn="ctr" defTabSz="584200">
              <a:spcBef>
                <a:spcPts val="0"/>
              </a:spcBef>
              <a:buSzTx/>
              <a:buFontTx/>
              <a:buNone/>
              <a:defRPr sz="3600">
                <a:solidFill>
                  <a:srgbClr val="000000"/>
                </a:solidFill>
              </a:defRPr>
            </a:lvl3pPr>
            <a:lvl4pPr marL="0" indent="0" algn="ctr" defTabSz="584200">
              <a:spcBef>
                <a:spcPts val="0"/>
              </a:spcBef>
              <a:buSzTx/>
              <a:buFontTx/>
              <a:buNone/>
              <a:defRPr sz="3600">
                <a:solidFill>
                  <a:srgbClr val="000000"/>
                </a:solidFill>
              </a:defRPr>
            </a:lvl4pPr>
            <a:lvl5pPr marL="0" indent="0" algn="ctr" defTabSz="584200">
              <a:spcBef>
                <a:spcPts val="0"/>
              </a:spcBef>
              <a:buSzTx/>
              <a:buFontTx/>
              <a:buNone/>
              <a:defRPr sz="3600">
                <a:solidFill>
                  <a:srgbClr val="000000"/>
                </a:solidFill>
              </a:defRPr>
            </a:lvl5pPr>
          </a:lstStyle>
          <a:p>
            <a:pPr lvl="0">
              <a:defRPr sz="1800"/>
            </a:pPr>
            <a:r>
              <a:rPr sz="3600"/>
              <a:t>Body Level One</a:t>
            </a:r>
            <a:endParaRPr sz="3600"/>
          </a:p>
          <a:p>
            <a:pPr lvl="1">
              <a:defRPr sz="1800"/>
            </a:pPr>
            <a:r>
              <a:rPr sz="3600"/>
              <a:t>Body Level Two</a:t>
            </a:r>
            <a:endParaRPr sz="3600"/>
          </a:p>
          <a:p>
            <a:pPr lvl="2">
              <a:defRPr sz="1800"/>
            </a:pPr>
            <a:r>
              <a:rPr sz="3600"/>
              <a:t>Body Level Three</a:t>
            </a:r>
            <a:endParaRPr sz="3600"/>
          </a:p>
          <a:p>
            <a:pPr lvl="3">
              <a:defRPr sz="1800"/>
            </a:pPr>
            <a:r>
              <a:rPr sz="3600"/>
              <a:t>Body Level Four</a:t>
            </a:r>
            <a:endParaRPr sz="3600"/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/>
          <p:nvPr>
            <p:ph type="title"/>
          </p:nvPr>
        </p:nvSpPr>
        <p:spPr>
          <a:xfrm>
            <a:off x="1270000" y="254000"/>
            <a:ext cx="10464800" cy="2438400"/>
          </a:xfrm>
          <a:prstGeom prst="rect">
            <a:avLst/>
          </a:prstGeom>
        </p:spPr>
        <p:txBody>
          <a:bodyPr lIns="50800" tIns="50800" rIns="50800" bIns="50800" anchor="ctr"/>
          <a:lstStyle>
            <a:lvl1pPr defTabSz="584200">
              <a:defRPr>
                <a:solidFill>
                  <a:srgbClr val="000000"/>
                </a:solidFill>
              </a:defRPr>
            </a:lvl1pPr>
          </a:lstStyle>
          <a:p>
            <a:pPr lvl="0">
              <a:defRPr sz="1800"/>
            </a:pPr>
            <a:r>
              <a:rPr sz="8400"/>
              <a:t>Title Text</a:t>
            </a:r>
          </a:p>
        </p:txBody>
      </p:sp>
      <p:sp>
        <p:nvSpPr>
          <p:cNvPr id="44" name="Shape 44"/>
          <p:cNvSpPr/>
          <p:nvPr>
            <p:ph type="body" idx="1"/>
          </p:nvPr>
        </p:nvSpPr>
        <p:spPr>
          <a:xfrm>
            <a:off x="1270000" y="2768600"/>
            <a:ext cx="10464800" cy="5715000"/>
          </a:xfrm>
          <a:prstGeom prst="rect">
            <a:avLst/>
          </a:prstGeom>
        </p:spPr>
        <p:txBody>
          <a:bodyPr lIns="50800" tIns="50800" rIns="50800" bIns="50800" anchor="ctr"/>
          <a:lstStyle>
            <a:lvl1pPr defTabSz="584200">
              <a:buFontTx/>
              <a:defRPr>
                <a:solidFill>
                  <a:srgbClr val="000000"/>
                </a:solidFill>
              </a:defRPr>
            </a:lvl1pPr>
            <a:lvl2pPr defTabSz="584200">
              <a:buFontTx/>
              <a:defRPr>
                <a:solidFill>
                  <a:srgbClr val="000000"/>
                </a:solidFill>
              </a:defRPr>
            </a:lvl2pPr>
            <a:lvl3pPr defTabSz="584200">
              <a:buFontTx/>
              <a:defRPr>
                <a:solidFill>
                  <a:srgbClr val="000000"/>
                </a:solidFill>
              </a:defRPr>
            </a:lvl3pPr>
            <a:lvl4pPr defTabSz="584200">
              <a:buFontTx/>
              <a:defRPr>
                <a:solidFill>
                  <a:srgbClr val="000000"/>
                </a:solidFill>
              </a:defRPr>
            </a:lvl4pPr>
            <a:lvl5pPr defTabSz="584200">
              <a:buFontTx/>
              <a:defRPr>
                <a:solidFill>
                  <a:srgbClr val="000000"/>
                </a:solidFill>
              </a:defRPr>
            </a:lvl5pPr>
          </a:lstStyle>
          <a:p>
            <a:pPr lvl="0">
              <a:defRPr sz="1800"/>
            </a:pPr>
            <a:r>
              <a:rPr sz="4200"/>
              <a:t>Body Level One</a:t>
            </a:r>
            <a:endParaRPr sz="4200"/>
          </a:p>
          <a:p>
            <a:pPr lvl="1">
              <a:defRPr sz="1800"/>
            </a:pPr>
            <a:r>
              <a:rPr sz="4200"/>
              <a:t>Body Level Two</a:t>
            </a:r>
            <a:endParaRPr sz="4200"/>
          </a:p>
          <a:p>
            <a:pPr lvl="2">
              <a:defRPr sz="1800"/>
            </a:pPr>
            <a:r>
              <a:rPr sz="4200"/>
              <a:t>Body Level Three</a:t>
            </a:r>
            <a:endParaRPr sz="4200"/>
          </a:p>
          <a:p>
            <a:pPr lvl="3">
              <a:defRPr sz="1800"/>
            </a:pPr>
            <a:r>
              <a:rPr sz="4200"/>
              <a:t>Body Level Four</a:t>
            </a:r>
            <a:endParaRPr sz="4200"/>
          </a:p>
          <a:p>
            <a:pPr lvl="4">
              <a:defRPr sz="1800"/>
            </a:pPr>
            <a:r>
              <a:rPr sz="42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 - 2 Column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/>
          <p:nvPr>
            <p:ph type="title"/>
          </p:nvPr>
        </p:nvSpPr>
        <p:spPr>
          <a:xfrm>
            <a:off x="1270000" y="254000"/>
            <a:ext cx="10464800" cy="2438400"/>
          </a:xfrm>
          <a:prstGeom prst="rect">
            <a:avLst/>
          </a:prstGeom>
        </p:spPr>
        <p:txBody>
          <a:bodyPr lIns="50800" tIns="50800" rIns="50800" bIns="50800" anchor="ctr"/>
          <a:lstStyle>
            <a:lvl1pPr defTabSz="584200">
              <a:defRPr>
                <a:solidFill>
                  <a:srgbClr val="000000"/>
                </a:solidFill>
              </a:defRPr>
            </a:lvl1pPr>
          </a:lstStyle>
          <a:p>
            <a:pPr lvl="0">
              <a:defRPr sz="1800"/>
            </a:pPr>
            <a:r>
              <a:rPr sz="8400"/>
              <a:t>Title Text</a:t>
            </a:r>
          </a:p>
        </p:txBody>
      </p:sp>
      <p:sp>
        <p:nvSpPr>
          <p:cNvPr id="47" name="Shape 47"/>
          <p:cNvSpPr/>
          <p:nvPr>
            <p:ph type="body" idx="1"/>
          </p:nvPr>
        </p:nvSpPr>
        <p:spPr>
          <a:xfrm>
            <a:off x="1270000" y="2768600"/>
            <a:ext cx="10464800" cy="5715000"/>
          </a:xfrm>
          <a:prstGeom prst="rect">
            <a:avLst/>
          </a:prstGeom>
        </p:spPr>
        <p:txBody>
          <a:bodyPr lIns="0" tIns="0" rIns="0" bIns="0" numCol="2" spcCol="523240"/>
          <a:lstStyle>
            <a:lvl1pPr marL="812120" indent="-494620" defTabSz="584200">
              <a:spcBef>
                <a:spcPts val="3800"/>
              </a:spcBef>
              <a:buFontTx/>
              <a:defRPr sz="3200">
                <a:solidFill>
                  <a:srgbClr val="000000"/>
                </a:solidFill>
              </a:defRPr>
            </a:lvl1pPr>
            <a:lvl2pPr marL="1256620" indent="-494620" defTabSz="584200">
              <a:spcBef>
                <a:spcPts val="3800"/>
              </a:spcBef>
              <a:buFontTx/>
              <a:defRPr sz="3200">
                <a:solidFill>
                  <a:srgbClr val="000000"/>
                </a:solidFill>
              </a:defRPr>
            </a:lvl2pPr>
            <a:lvl3pPr marL="1701120" indent="-494620" defTabSz="584200">
              <a:spcBef>
                <a:spcPts val="3800"/>
              </a:spcBef>
              <a:buFontTx/>
              <a:defRPr sz="3200">
                <a:solidFill>
                  <a:srgbClr val="000000"/>
                </a:solidFill>
              </a:defRPr>
            </a:lvl3pPr>
            <a:lvl4pPr marL="2145620" indent="-494620" defTabSz="584200">
              <a:spcBef>
                <a:spcPts val="3800"/>
              </a:spcBef>
              <a:buFontTx/>
              <a:defRPr sz="3200">
                <a:solidFill>
                  <a:srgbClr val="000000"/>
                </a:solidFill>
              </a:defRPr>
            </a:lvl4pPr>
            <a:lvl5pPr marL="2590120" indent="-494620" defTabSz="584200">
              <a:spcBef>
                <a:spcPts val="3800"/>
              </a:spcBef>
              <a:buFontTx/>
              <a:defRPr sz="3200">
                <a:solidFill>
                  <a:srgbClr val="000000"/>
                </a:solidFill>
              </a:defRPr>
            </a:lvl5pPr>
          </a:lstStyle>
          <a:p>
            <a:pPr lvl="0">
              <a:defRPr sz="1800"/>
            </a:pPr>
            <a:r>
              <a:rPr sz="3200"/>
              <a:t>Body Level One</a:t>
            </a:r>
            <a:endParaRPr sz="3200"/>
          </a:p>
          <a:p>
            <a:pPr lvl="1">
              <a:defRPr sz="1800"/>
            </a:pPr>
            <a:r>
              <a:rPr sz="3200"/>
              <a:t>Body Level Two</a:t>
            </a:r>
            <a:endParaRPr sz="3200"/>
          </a:p>
          <a:p>
            <a:pPr lvl="2">
              <a:defRPr sz="1800"/>
            </a:pPr>
            <a:r>
              <a:rPr sz="3200"/>
              <a:t>Body Level Three</a:t>
            </a:r>
            <a:endParaRPr sz="3200"/>
          </a:p>
          <a:p>
            <a:pPr lvl="3">
              <a:defRPr sz="1800"/>
            </a:pPr>
            <a:r>
              <a:rPr sz="3200"/>
              <a:t>Body Level Four</a:t>
            </a:r>
            <a:endParaRPr sz="3200"/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ullets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/>
          <p:nvPr>
            <p:ph type="body" idx="1"/>
          </p:nvPr>
        </p:nvSpPr>
        <p:spPr>
          <a:xfrm>
            <a:off x="1270000" y="1270000"/>
            <a:ext cx="10464800" cy="7213600"/>
          </a:xfrm>
          <a:prstGeom prst="rect">
            <a:avLst/>
          </a:prstGeom>
        </p:spPr>
        <p:txBody>
          <a:bodyPr lIns="50800" tIns="50800" rIns="50800" bIns="50800" anchor="ctr"/>
          <a:lstStyle>
            <a:lvl1pPr defTabSz="584200">
              <a:spcBef>
                <a:spcPts val="4800"/>
              </a:spcBef>
              <a:buFontTx/>
              <a:defRPr>
                <a:solidFill>
                  <a:srgbClr val="000000"/>
                </a:solidFill>
              </a:defRPr>
            </a:lvl1pPr>
            <a:lvl2pPr defTabSz="584200">
              <a:spcBef>
                <a:spcPts val="4800"/>
              </a:spcBef>
              <a:buFontTx/>
              <a:defRPr>
                <a:solidFill>
                  <a:srgbClr val="000000"/>
                </a:solidFill>
              </a:defRPr>
            </a:lvl2pPr>
            <a:lvl3pPr defTabSz="584200">
              <a:spcBef>
                <a:spcPts val="4800"/>
              </a:spcBef>
              <a:buFontTx/>
              <a:defRPr>
                <a:solidFill>
                  <a:srgbClr val="000000"/>
                </a:solidFill>
              </a:defRPr>
            </a:lvl3pPr>
            <a:lvl4pPr defTabSz="584200">
              <a:spcBef>
                <a:spcPts val="4800"/>
              </a:spcBef>
              <a:buFontTx/>
              <a:defRPr>
                <a:solidFill>
                  <a:srgbClr val="000000"/>
                </a:solidFill>
              </a:defRPr>
            </a:lvl4pPr>
            <a:lvl5pPr defTabSz="584200">
              <a:spcBef>
                <a:spcPts val="4800"/>
              </a:spcBef>
              <a:buFontTx/>
              <a:defRPr>
                <a:solidFill>
                  <a:srgbClr val="000000"/>
                </a:solidFill>
              </a:defRPr>
            </a:lvl5pPr>
          </a:lstStyle>
          <a:p>
            <a:pPr lvl="0">
              <a:defRPr sz="1800"/>
            </a:pPr>
            <a:r>
              <a:rPr sz="4200"/>
              <a:t>Body Level One</a:t>
            </a:r>
            <a:endParaRPr sz="4200"/>
          </a:p>
          <a:p>
            <a:pPr lvl="1">
              <a:defRPr sz="1800"/>
            </a:pPr>
            <a:r>
              <a:rPr sz="4200"/>
              <a:t>Body Level Two</a:t>
            </a:r>
            <a:endParaRPr sz="4200"/>
          </a:p>
          <a:p>
            <a:pPr lvl="2">
              <a:defRPr sz="1800"/>
            </a:pPr>
            <a:r>
              <a:rPr sz="4200"/>
              <a:t>Body Level Three</a:t>
            </a:r>
            <a:endParaRPr sz="4200"/>
          </a:p>
          <a:p>
            <a:pPr lvl="3">
              <a:defRPr sz="1800"/>
            </a:pPr>
            <a:r>
              <a:rPr sz="4200"/>
              <a:t>Body Level Four</a:t>
            </a:r>
            <a:endParaRPr sz="4200"/>
          </a:p>
          <a:p>
            <a:pPr lvl="4">
              <a:defRPr sz="1800"/>
            </a:pPr>
            <a:r>
              <a:rPr sz="42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/>
          <p:nvPr>
            <p:ph type="title"/>
          </p:nvPr>
        </p:nvSpPr>
        <p:spPr>
          <a:xfrm>
            <a:off x="1270000" y="254000"/>
            <a:ext cx="10464800" cy="2438400"/>
          </a:xfrm>
          <a:prstGeom prst="rect">
            <a:avLst/>
          </a:prstGeom>
        </p:spPr>
        <p:txBody>
          <a:bodyPr lIns="50800" tIns="50800" rIns="50800" bIns="50800" anchor="ctr"/>
          <a:lstStyle>
            <a:lvl1pPr defTabSz="584200"/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84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9" name="Shape 9"/>
          <p:cNvSpPr/>
          <p:nvPr>
            <p:ph type="body" idx="1"/>
          </p:nvPr>
        </p:nvSpPr>
        <p:spPr>
          <a:xfrm>
            <a:off x="1270000" y="2768600"/>
            <a:ext cx="10464800" cy="5715000"/>
          </a:xfrm>
          <a:prstGeom prst="rect">
            <a:avLst/>
          </a:prstGeom>
        </p:spPr>
        <p:txBody>
          <a:bodyPr lIns="50800" tIns="50800" rIns="50800" bIns="50800" anchor="ctr"/>
          <a:lstStyle>
            <a:lvl1pPr defTabSz="584200">
              <a:buFontTx/>
            </a:lvl1pPr>
            <a:lvl2pPr defTabSz="584200">
              <a:buFontTx/>
            </a:lvl2pPr>
            <a:lvl3pPr defTabSz="584200">
              <a:buFontTx/>
            </a:lvl3pPr>
            <a:lvl4pPr defTabSz="584200">
              <a:buFontTx/>
            </a:lvl4pPr>
            <a:lvl5pPr defTabSz="584200">
              <a:buFontTx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Body Level One</a:t>
            </a:r>
            <a:endParaRPr sz="4200">
              <a:solidFill>
                <a:srgbClr val="FFFFFF"/>
              </a:solidFill>
            </a:endParaRP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Body Level Two</a:t>
            </a:r>
            <a:endParaRPr sz="4200">
              <a:solidFill>
                <a:srgbClr val="FFFFFF"/>
              </a:solidFill>
            </a:endParaRP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Body Level Three</a:t>
            </a:r>
            <a:endParaRPr sz="4200">
              <a:solidFill>
                <a:srgbClr val="FFFFFF"/>
              </a:solidFill>
            </a:endParaRP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Body Level Four</a:t>
            </a:r>
            <a:endParaRPr sz="4200">
              <a:solidFill>
                <a:srgbClr val="FFFFFF"/>
              </a:solidFill>
            </a:endParaRP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Top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/>
          <p:nvPr>
            <p:ph type="title"/>
          </p:nvPr>
        </p:nvSpPr>
        <p:spPr>
          <a:xfrm>
            <a:off x="1270000" y="254000"/>
            <a:ext cx="10464800" cy="2438400"/>
          </a:xfrm>
          <a:prstGeom prst="rect">
            <a:avLst/>
          </a:prstGeom>
        </p:spPr>
        <p:txBody>
          <a:bodyPr lIns="50800" tIns="50800" rIns="50800" bIns="50800" anchor="ctr"/>
          <a:lstStyle>
            <a:lvl1pPr defTabSz="584200">
              <a:defRPr>
                <a:solidFill>
                  <a:srgbClr val="000000"/>
                </a:solidFill>
              </a:defRPr>
            </a:lvl1pPr>
          </a:lstStyle>
          <a:p>
            <a:pPr lvl="0">
              <a:defRPr sz="1800"/>
            </a:pPr>
            <a:r>
              <a:rPr sz="8400"/>
              <a:t>Title Text</a:t>
            </a:r>
          </a:p>
        </p:txBody>
      </p:sp>
    </p:spTree>
  </p:cSld>
  <p:clrMapOvr>
    <a:masterClrMapping/>
  </p:clrMapOvr>
  <p:transition spd="med" advClick="1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Center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/>
          <p:nvPr>
            <p:ph type="title"/>
          </p:nvPr>
        </p:nvSpPr>
        <p:spPr>
          <a:xfrm>
            <a:off x="1270000" y="2971800"/>
            <a:ext cx="10464800" cy="3810000"/>
          </a:xfrm>
          <a:prstGeom prst="rect">
            <a:avLst/>
          </a:prstGeom>
        </p:spPr>
        <p:txBody>
          <a:bodyPr lIns="50800" tIns="50800" rIns="50800" bIns="50800" anchor="ctr"/>
          <a:lstStyle>
            <a:lvl1pPr defTabSz="584200">
              <a:defRPr>
                <a:solidFill>
                  <a:srgbClr val="000000"/>
                </a:solidFill>
              </a:defRPr>
            </a:lvl1pPr>
          </a:lstStyle>
          <a:p>
            <a:pPr lvl="0">
              <a:defRPr sz="1800"/>
            </a:pPr>
            <a:r>
              <a:rPr sz="8400"/>
              <a:t>Title Text</a:t>
            </a:r>
          </a:p>
        </p:txBody>
      </p:sp>
    </p:spTree>
  </p:cSld>
  <p:clrMapOvr>
    <a:masterClrMapping/>
  </p:clrMapOvr>
  <p:transition spd="med" advClick="1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Horizontal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xfrm>
            <a:off x="1270000" y="7366000"/>
            <a:ext cx="10464800" cy="1701800"/>
          </a:xfrm>
          <a:prstGeom prst="rect">
            <a:avLst/>
          </a:prstGeom>
        </p:spPr>
        <p:txBody>
          <a:bodyPr lIns="50800" tIns="50800" rIns="50800" bIns="50800" anchor="ctr"/>
          <a:lstStyle>
            <a:lvl1pPr defTabSz="584200">
              <a:defRPr>
                <a:solidFill>
                  <a:srgbClr val="000000"/>
                </a:solidFill>
              </a:defRPr>
            </a:lvl1pPr>
          </a:lstStyle>
          <a:p>
            <a:pPr lvl="0">
              <a:defRPr sz="1800"/>
            </a:pPr>
            <a:r>
              <a:rPr sz="8400"/>
              <a:t>Title Text</a:t>
            </a:r>
          </a:p>
        </p:txBody>
      </p:sp>
    </p:spTree>
  </p:cSld>
  <p:clrMapOvr>
    <a:masterClrMapping/>
  </p:clrMapOvr>
  <p:transition spd="med" advClick="1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Horizontal Reflection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/>
          <p:nvPr>
            <p:ph type="title"/>
          </p:nvPr>
        </p:nvSpPr>
        <p:spPr>
          <a:xfrm>
            <a:off x="1270000" y="7366000"/>
            <a:ext cx="10464800" cy="1701800"/>
          </a:xfrm>
          <a:prstGeom prst="rect">
            <a:avLst/>
          </a:prstGeom>
        </p:spPr>
        <p:txBody>
          <a:bodyPr lIns="50800" tIns="50800" rIns="50800" bIns="50800" anchor="ctr"/>
          <a:lstStyle>
            <a:lvl1pPr defTabSz="584200">
              <a:defRPr>
                <a:solidFill>
                  <a:srgbClr val="000000"/>
                </a:solidFill>
              </a:defRPr>
            </a:lvl1pPr>
          </a:lstStyle>
          <a:p>
            <a:pPr lvl="0">
              <a:defRPr sz="1800"/>
            </a:pPr>
            <a:r>
              <a:rPr sz="8400"/>
              <a:t>Title Text</a:t>
            </a:r>
          </a:p>
        </p:txBody>
      </p:sp>
    </p:spTree>
  </p:cSld>
  <p:clrMapOvr>
    <a:masterClrMapping/>
  </p:clrMapOvr>
  <p:transition spd="med" advClick="1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Vertical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/>
          <p:nvPr>
            <p:ph type="title"/>
          </p:nvPr>
        </p:nvSpPr>
        <p:spPr>
          <a:xfrm>
            <a:off x="635000" y="1409700"/>
            <a:ext cx="5867400" cy="3302000"/>
          </a:xfrm>
          <a:prstGeom prst="rect">
            <a:avLst/>
          </a:prstGeom>
        </p:spPr>
        <p:txBody>
          <a:bodyPr lIns="0" tIns="0" rIns="0" bIns="0" anchor="b"/>
          <a:lstStyle>
            <a:lvl1pPr defTabSz="584200">
              <a:defRPr sz="7000">
                <a:solidFill>
                  <a:srgbClr val="000000"/>
                </a:solidFill>
              </a:defRPr>
            </a:lvl1pPr>
          </a:lstStyle>
          <a:p>
            <a:pPr lvl="0">
              <a:defRPr sz="1800"/>
            </a:pPr>
            <a:r>
              <a:rPr sz="7000"/>
              <a:t>Title Text</a:t>
            </a:r>
          </a:p>
        </p:txBody>
      </p:sp>
      <p:sp>
        <p:nvSpPr>
          <p:cNvPr id="61" name="Shape 61"/>
          <p:cNvSpPr/>
          <p:nvPr>
            <p:ph type="body" idx="1"/>
          </p:nvPr>
        </p:nvSpPr>
        <p:spPr>
          <a:xfrm>
            <a:off x="635000" y="4787900"/>
            <a:ext cx="5867400" cy="3302000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584200">
              <a:spcBef>
                <a:spcPts val="0"/>
              </a:spcBef>
              <a:buSzTx/>
              <a:buFontTx/>
              <a:buNone/>
              <a:defRPr sz="3400">
                <a:solidFill>
                  <a:srgbClr val="000000"/>
                </a:solidFill>
              </a:defRPr>
            </a:lvl1pPr>
            <a:lvl2pPr marL="0" indent="0" algn="ctr" defTabSz="584200">
              <a:spcBef>
                <a:spcPts val="0"/>
              </a:spcBef>
              <a:buSzTx/>
              <a:buFontTx/>
              <a:buNone/>
              <a:defRPr sz="3400">
                <a:solidFill>
                  <a:srgbClr val="000000"/>
                </a:solidFill>
              </a:defRPr>
            </a:lvl2pPr>
            <a:lvl3pPr marL="0" indent="0" algn="ctr" defTabSz="584200">
              <a:spcBef>
                <a:spcPts val="0"/>
              </a:spcBef>
              <a:buSzTx/>
              <a:buFontTx/>
              <a:buNone/>
              <a:defRPr sz="3400">
                <a:solidFill>
                  <a:srgbClr val="000000"/>
                </a:solidFill>
              </a:defRPr>
            </a:lvl3pPr>
            <a:lvl4pPr marL="0" indent="0" algn="ctr" defTabSz="584200">
              <a:spcBef>
                <a:spcPts val="0"/>
              </a:spcBef>
              <a:buSzTx/>
              <a:buFontTx/>
              <a:buNone/>
              <a:defRPr sz="3400">
                <a:solidFill>
                  <a:srgbClr val="000000"/>
                </a:solidFill>
              </a:defRPr>
            </a:lvl4pPr>
            <a:lvl5pPr marL="0" indent="0" algn="ctr" defTabSz="584200">
              <a:spcBef>
                <a:spcPts val="0"/>
              </a:spcBef>
              <a:buSzTx/>
              <a:buFontTx/>
              <a:buNone/>
              <a:defRPr sz="3400">
                <a:solidFill>
                  <a:srgbClr val="000000"/>
                </a:solidFill>
              </a:defRPr>
            </a:lvl5pPr>
          </a:lstStyle>
          <a:p>
            <a:pPr lvl="0">
              <a:defRPr sz="1800"/>
            </a:pPr>
            <a:r>
              <a:rPr sz="3400"/>
              <a:t>Body Level One</a:t>
            </a:r>
            <a:endParaRPr sz="3400"/>
          </a:p>
          <a:p>
            <a:pPr lvl="1">
              <a:defRPr sz="1800"/>
            </a:pPr>
            <a:r>
              <a:rPr sz="3400"/>
              <a:t>Body Level Two</a:t>
            </a:r>
            <a:endParaRPr sz="3400"/>
          </a:p>
          <a:p>
            <a:pPr lvl="2">
              <a:defRPr sz="1800"/>
            </a:pPr>
            <a:r>
              <a:rPr sz="3400"/>
              <a:t>Body Level Three</a:t>
            </a:r>
            <a:endParaRPr sz="3400"/>
          </a:p>
          <a:p>
            <a:pPr lvl="3">
              <a:defRPr sz="1800"/>
            </a:pPr>
            <a:r>
              <a:rPr sz="3400"/>
              <a:t>Body Level Four</a:t>
            </a:r>
            <a:endParaRPr sz="3400"/>
          </a:p>
          <a:p>
            <a:pPr lvl="4">
              <a:defRPr sz="1800"/>
            </a:pPr>
            <a:r>
              <a:rPr sz="34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Vertical Reflection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/>
          <p:nvPr>
            <p:ph type="title"/>
          </p:nvPr>
        </p:nvSpPr>
        <p:spPr>
          <a:xfrm>
            <a:off x="635000" y="1409700"/>
            <a:ext cx="5867400" cy="3302000"/>
          </a:xfrm>
          <a:prstGeom prst="rect">
            <a:avLst/>
          </a:prstGeom>
        </p:spPr>
        <p:txBody>
          <a:bodyPr lIns="0" tIns="0" rIns="0" bIns="0" anchor="b"/>
          <a:lstStyle>
            <a:lvl1pPr defTabSz="584200">
              <a:defRPr sz="7000">
                <a:solidFill>
                  <a:srgbClr val="000000"/>
                </a:solidFill>
              </a:defRPr>
            </a:lvl1pPr>
          </a:lstStyle>
          <a:p>
            <a:pPr lvl="0">
              <a:defRPr sz="1800"/>
            </a:pPr>
            <a:r>
              <a:rPr sz="7000"/>
              <a:t>Title Text</a:t>
            </a:r>
          </a:p>
        </p:txBody>
      </p:sp>
      <p:sp>
        <p:nvSpPr>
          <p:cNvPr id="64" name="Shape 64"/>
          <p:cNvSpPr/>
          <p:nvPr>
            <p:ph type="body" idx="1"/>
          </p:nvPr>
        </p:nvSpPr>
        <p:spPr>
          <a:xfrm>
            <a:off x="635000" y="4787900"/>
            <a:ext cx="5867400" cy="3302000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584200">
              <a:spcBef>
                <a:spcPts val="0"/>
              </a:spcBef>
              <a:buSzTx/>
              <a:buFontTx/>
              <a:buNone/>
              <a:defRPr sz="3400">
                <a:solidFill>
                  <a:srgbClr val="000000"/>
                </a:solidFill>
              </a:defRPr>
            </a:lvl1pPr>
            <a:lvl2pPr marL="0" indent="0" algn="ctr" defTabSz="584200">
              <a:spcBef>
                <a:spcPts val="0"/>
              </a:spcBef>
              <a:buSzTx/>
              <a:buFontTx/>
              <a:buNone/>
              <a:defRPr sz="3400">
                <a:solidFill>
                  <a:srgbClr val="000000"/>
                </a:solidFill>
              </a:defRPr>
            </a:lvl2pPr>
            <a:lvl3pPr marL="0" indent="0" algn="ctr" defTabSz="584200">
              <a:spcBef>
                <a:spcPts val="0"/>
              </a:spcBef>
              <a:buSzTx/>
              <a:buFontTx/>
              <a:buNone/>
              <a:defRPr sz="3400">
                <a:solidFill>
                  <a:srgbClr val="000000"/>
                </a:solidFill>
              </a:defRPr>
            </a:lvl3pPr>
            <a:lvl4pPr marL="0" indent="0" algn="ctr" defTabSz="584200">
              <a:spcBef>
                <a:spcPts val="0"/>
              </a:spcBef>
              <a:buSzTx/>
              <a:buFontTx/>
              <a:buNone/>
              <a:defRPr sz="3400">
                <a:solidFill>
                  <a:srgbClr val="000000"/>
                </a:solidFill>
              </a:defRPr>
            </a:lvl4pPr>
            <a:lvl5pPr marL="0" indent="0" algn="ctr" defTabSz="584200">
              <a:spcBef>
                <a:spcPts val="0"/>
              </a:spcBef>
              <a:buSzTx/>
              <a:buFontTx/>
              <a:buNone/>
              <a:defRPr sz="3400">
                <a:solidFill>
                  <a:srgbClr val="000000"/>
                </a:solidFill>
              </a:defRPr>
            </a:lvl5pPr>
          </a:lstStyle>
          <a:p>
            <a:pPr lvl="0">
              <a:defRPr sz="1800"/>
            </a:pPr>
            <a:r>
              <a:rPr sz="3400"/>
              <a:t>Body Level One</a:t>
            </a:r>
            <a:endParaRPr sz="3400"/>
          </a:p>
          <a:p>
            <a:pPr lvl="1">
              <a:defRPr sz="1800"/>
            </a:pPr>
            <a:r>
              <a:rPr sz="3400"/>
              <a:t>Body Level Two</a:t>
            </a:r>
            <a:endParaRPr sz="3400"/>
          </a:p>
          <a:p>
            <a:pPr lvl="2">
              <a:defRPr sz="1800"/>
            </a:pPr>
            <a:r>
              <a:rPr sz="3400"/>
              <a:t>Body Level Three</a:t>
            </a:r>
            <a:endParaRPr sz="3400"/>
          </a:p>
          <a:p>
            <a:pPr lvl="3">
              <a:defRPr sz="1800"/>
            </a:pPr>
            <a:r>
              <a:rPr sz="3400"/>
              <a:t>Body Level Four</a:t>
            </a:r>
            <a:endParaRPr sz="3400"/>
          </a:p>
          <a:p>
            <a:pPr lvl="4">
              <a:defRPr sz="1800"/>
            </a:pPr>
            <a:r>
              <a:rPr sz="34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, Bullets &amp; Photo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/>
          <p:nvPr>
            <p:ph type="title"/>
          </p:nvPr>
        </p:nvSpPr>
        <p:spPr>
          <a:xfrm>
            <a:off x="1270000" y="254000"/>
            <a:ext cx="10464800" cy="2438400"/>
          </a:xfrm>
          <a:prstGeom prst="rect">
            <a:avLst/>
          </a:prstGeom>
        </p:spPr>
        <p:txBody>
          <a:bodyPr lIns="50800" tIns="50800" rIns="50800" bIns="50800" anchor="ctr"/>
          <a:lstStyle>
            <a:lvl1pPr defTabSz="584200">
              <a:defRPr>
                <a:solidFill>
                  <a:srgbClr val="000000"/>
                </a:solidFill>
              </a:defRPr>
            </a:lvl1pPr>
          </a:lstStyle>
          <a:p>
            <a:pPr lvl="0">
              <a:defRPr sz="1800"/>
            </a:pPr>
            <a:r>
              <a:rPr sz="8400"/>
              <a:t>Title Text</a:t>
            </a:r>
          </a:p>
        </p:txBody>
      </p:sp>
      <p:sp>
        <p:nvSpPr>
          <p:cNvPr id="67" name="Shape 67"/>
          <p:cNvSpPr/>
          <p:nvPr>
            <p:ph type="body" idx="1"/>
          </p:nvPr>
        </p:nvSpPr>
        <p:spPr>
          <a:xfrm>
            <a:off x="1270000" y="2768600"/>
            <a:ext cx="5041900" cy="5715000"/>
          </a:xfrm>
          <a:prstGeom prst="rect">
            <a:avLst/>
          </a:prstGeom>
        </p:spPr>
        <p:txBody>
          <a:bodyPr lIns="50800" tIns="50800" rIns="50800" bIns="50800" anchor="ctr"/>
          <a:lstStyle>
            <a:lvl1pPr marL="812120" indent="-494620" defTabSz="584200">
              <a:spcBef>
                <a:spcPts val="3800"/>
              </a:spcBef>
              <a:buFontTx/>
              <a:defRPr sz="3200">
                <a:solidFill>
                  <a:srgbClr val="000000"/>
                </a:solidFill>
              </a:defRPr>
            </a:lvl1pPr>
            <a:lvl2pPr marL="1256620" indent="-494620" defTabSz="584200">
              <a:spcBef>
                <a:spcPts val="3800"/>
              </a:spcBef>
              <a:buFontTx/>
              <a:defRPr sz="3200">
                <a:solidFill>
                  <a:srgbClr val="000000"/>
                </a:solidFill>
              </a:defRPr>
            </a:lvl2pPr>
            <a:lvl3pPr marL="1701120" indent="-494620" defTabSz="584200">
              <a:spcBef>
                <a:spcPts val="3800"/>
              </a:spcBef>
              <a:buFontTx/>
              <a:defRPr sz="3200">
                <a:solidFill>
                  <a:srgbClr val="000000"/>
                </a:solidFill>
              </a:defRPr>
            </a:lvl3pPr>
            <a:lvl4pPr marL="2145620" indent="-494620" defTabSz="584200">
              <a:spcBef>
                <a:spcPts val="3800"/>
              </a:spcBef>
              <a:buFontTx/>
              <a:defRPr sz="3200">
                <a:solidFill>
                  <a:srgbClr val="000000"/>
                </a:solidFill>
              </a:defRPr>
            </a:lvl4pPr>
            <a:lvl5pPr marL="2590120" indent="-494620" defTabSz="584200">
              <a:spcBef>
                <a:spcPts val="3800"/>
              </a:spcBef>
              <a:buFontTx/>
              <a:defRPr sz="3200">
                <a:solidFill>
                  <a:srgbClr val="000000"/>
                </a:solidFill>
              </a:defRPr>
            </a:lvl5pPr>
          </a:lstStyle>
          <a:p>
            <a:pPr lvl="0">
              <a:defRPr sz="1800"/>
            </a:pPr>
            <a:r>
              <a:rPr sz="3200"/>
              <a:t>Body Level One</a:t>
            </a:r>
            <a:endParaRPr sz="3200"/>
          </a:p>
          <a:p>
            <a:pPr lvl="1">
              <a:defRPr sz="1800"/>
            </a:pPr>
            <a:r>
              <a:rPr sz="3200"/>
              <a:t>Body Level Two</a:t>
            </a:r>
            <a:endParaRPr sz="3200"/>
          </a:p>
          <a:p>
            <a:pPr lvl="2">
              <a:defRPr sz="1800"/>
            </a:pPr>
            <a:r>
              <a:rPr sz="3200"/>
              <a:t>Body Level Three</a:t>
            </a:r>
            <a:endParaRPr sz="3200"/>
          </a:p>
          <a:p>
            <a:pPr lvl="3">
              <a:defRPr sz="1800"/>
            </a:pPr>
            <a:r>
              <a:rPr sz="3200"/>
              <a:t>Body Level Four</a:t>
            </a:r>
            <a:endParaRPr sz="3200"/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 - Lef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/>
          <p:nvPr>
            <p:ph type="title"/>
          </p:nvPr>
        </p:nvSpPr>
        <p:spPr>
          <a:xfrm>
            <a:off x="1270000" y="254000"/>
            <a:ext cx="10464800" cy="2438400"/>
          </a:xfrm>
          <a:prstGeom prst="rect">
            <a:avLst/>
          </a:prstGeom>
        </p:spPr>
        <p:txBody>
          <a:bodyPr lIns="50800" tIns="50800" rIns="50800" bIns="50800" anchor="ctr"/>
          <a:lstStyle>
            <a:lvl1pPr defTabSz="584200">
              <a:defRPr>
                <a:solidFill>
                  <a:srgbClr val="000000"/>
                </a:solidFill>
              </a:defRPr>
            </a:lvl1pPr>
          </a:lstStyle>
          <a:p>
            <a:pPr lvl="0">
              <a:defRPr sz="1800"/>
            </a:pPr>
            <a:r>
              <a:rPr sz="8400"/>
              <a:t>Title Text</a:t>
            </a:r>
          </a:p>
        </p:txBody>
      </p:sp>
      <p:sp>
        <p:nvSpPr>
          <p:cNvPr id="70" name="Shape 70"/>
          <p:cNvSpPr/>
          <p:nvPr>
            <p:ph type="body" idx="1"/>
          </p:nvPr>
        </p:nvSpPr>
        <p:spPr>
          <a:xfrm>
            <a:off x="1270000" y="2768600"/>
            <a:ext cx="5041900" cy="5715000"/>
          </a:xfrm>
          <a:prstGeom prst="rect">
            <a:avLst/>
          </a:prstGeom>
        </p:spPr>
        <p:txBody>
          <a:bodyPr lIns="50800" tIns="50800" rIns="50800" bIns="50800" anchor="ctr"/>
          <a:lstStyle>
            <a:lvl1pPr marL="812120" indent="-494620" defTabSz="584200">
              <a:spcBef>
                <a:spcPts val="3800"/>
              </a:spcBef>
              <a:buFontTx/>
              <a:defRPr sz="3200">
                <a:solidFill>
                  <a:srgbClr val="000000"/>
                </a:solidFill>
              </a:defRPr>
            </a:lvl1pPr>
            <a:lvl2pPr marL="1256620" indent="-494620" defTabSz="584200">
              <a:spcBef>
                <a:spcPts val="3800"/>
              </a:spcBef>
              <a:buFontTx/>
              <a:defRPr sz="3200">
                <a:solidFill>
                  <a:srgbClr val="000000"/>
                </a:solidFill>
              </a:defRPr>
            </a:lvl2pPr>
            <a:lvl3pPr marL="1701120" indent="-494620" defTabSz="584200">
              <a:spcBef>
                <a:spcPts val="3800"/>
              </a:spcBef>
              <a:buFontTx/>
              <a:defRPr sz="3200">
                <a:solidFill>
                  <a:srgbClr val="000000"/>
                </a:solidFill>
              </a:defRPr>
            </a:lvl3pPr>
            <a:lvl4pPr marL="2145620" indent="-494620" defTabSz="584200">
              <a:spcBef>
                <a:spcPts val="3800"/>
              </a:spcBef>
              <a:buFontTx/>
              <a:defRPr sz="3200">
                <a:solidFill>
                  <a:srgbClr val="000000"/>
                </a:solidFill>
              </a:defRPr>
            </a:lvl4pPr>
            <a:lvl5pPr marL="2590120" indent="-494620" defTabSz="584200">
              <a:spcBef>
                <a:spcPts val="3800"/>
              </a:spcBef>
              <a:buFontTx/>
              <a:defRPr sz="3200">
                <a:solidFill>
                  <a:srgbClr val="000000"/>
                </a:solidFill>
              </a:defRPr>
            </a:lvl5pPr>
          </a:lstStyle>
          <a:p>
            <a:pPr lvl="0">
              <a:defRPr sz="1800"/>
            </a:pPr>
            <a:r>
              <a:rPr sz="3200"/>
              <a:t>Body Level One</a:t>
            </a:r>
            <a:endParaRPr sz="3200"/>
          </a:p>
          <a:p>
            <a:pPr lvl="1">
              <a:defRPr sz="1800"/>
            </a:pPr>
            <a:r>
              <a:rPr sz="3200"/>
              <a:t>Body Level Two</a:t>
            </a:r>
            <a:endParaRPr sz="3200"/>
          </a:p>
          <a:p>
            <a:pPr lvl="2">
              <a:defRPr sz="1800"/>
            </a:pPr>
            <a:r>
              <a:rPr sz="3200"/>
              <a:t>Body Level Three</a:t>
            </a:r>
            <a:endParaRPr sz="3200"/>
          </a:p>
          <a:p>
            <a:pPr lvl="3">
              <a:defRPr sz="1800"/>
            </a:pPr>
            <a:r>
              <a:rPr sz="3200"/>
              <a:t>Body Level Four</a:t>
            </a:r>
            <a:endParaRPr sz="3200"/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 - Right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/>
          <p:nvPr>
            <p:ph type="title"/>
          </p:nvPr>
        </p:nvSpPr>
        <p:spPr>
          <a:xfrm>
            <a:off x="1270000" y="254000"/>
            <a:ext cx="10464800" cy="2438400"/>
          </a:xfrm>
          <a:prstGeom prst="rect">
            <a:avLst/>
          </a:prstGeom>
        </p:spPr>
        <p:txBody>
          <a:bodyPr lIns="50800" tIns="50800" rIns="50800" bIns="50800" anchor="ctr"/>
          <a:lstStyle>
            <a:lvl1pPr defTabSz="584200">
              <a:defRPr>
                <a:solidFill>
                  <a:srgbClr val="000000"/>
                </a:solidFill>
              </a:defRPr>
            </a:lvl1pPr>
          </a:lstStyle>
          <a:p>
            <a:pPr lvl="0">
              <a:defRPr sz="1800"/>
            </a:pPr>
            <a:r>
              <a:rPr sz="8400"/>
              <a:t>Title Text</a:t>
            </a:r>
          </a:p>
        </p:txBody>
      </p:sp>
      <p:sp>
        <p:nvSpPr>
          <p:cNvPr id="73" name="Shape 73"/>
          <p:cNvSpPr/>
          <p:nvPr>
            <p:ph type="body" idx="1"/>
          </p:nvPr>
        </p:nvSpPr>
        <p:spPr>
          <a:xfrm>
            <a:off x="7772400" y="2768600"/>
            <a:ext cx="3962400" cy="5715000"/>
          </a:xfrm>
          <a:prstGeom prst="rect">
            <a:avLst/>
          </a:prstGeom>
        </p:spPr>
        <p:txBody>
          <a:bodyPr lIns="50800" tIns="50800" rIns="50800" bIns="50800" anchor="ctr"/>
          <a:lstStyle>
            <a:lvl1pPr marL="812120" indent="-494620" defTabSz="584200">
              <a:spcBef>
                <a:spcPts val="3800"/>
              </a:spcBef>
              <a:buFontTx/>
              <a:defRPr sz="3200">
                <a:solidFill>
                  <a:srgbClr val="000000"/>
                </a:solidFill>
              </a:defRPr>
            </a:lvl1pPr>
            <a:lvl2pPr marL="1256620" indent="-494620" defTabSz="584200">
              <a:spcBef>
                <a:spcPts val="3800"/>
              </a:spcBef>
              <a:buFontTx/>
              <a:defRPr sz="3200">
                <a:solidFill>
                  <a:srgbClr val="000000"/>
                </a:solidFill>
              </a:defRPr>
            </a:lvl2pPr>
            <a:lvl3pPr marL="1701120" indent="-494620" defTabSz="584200">
              <a:spcBef>
                <a:spcPts val="3800"/>
              </a:spcBef>
              <a:buFontTx/>
              <a:defRPr sz="3200">
                <a:solidFill>
                  <a:srgbClr val="000000"/>
                </a:solidFill>
              </a:defRPr>
            </a:lvl3pPr>
            <a:lvl4pPr marL="2145620" indent="-494620" defTabSz="584200">
              <a:spcBef>
                <a:spcPts val="3800"/>
              </a:spcBef>
              <a:buFontTx/>
              <a:defRPr sz="3200">
                <a:solidFill>
                  <a:srgbClr val="000000"/>
                </a:solidFill>
              </a:defRPr>
            </a:lvl4pPr>
            <a:lvl5pPr marL="2590120" indent="-494620" defTabSz="584200">
              <a:spcBef>
                <a:spcPts val="3800"/>
              </a:spcBef>
              <a:buFontTx/>
              <a:defRPr sz="3200">
                <a:solidFill>
                  <a:srgbClr val="000000"/>
                </a:solidFill>
              </a:defRPr>
            </a:lvl5pPr>
          </a:lstStyle>
          <a:p>
            <a:pPr lvl="0">
              <a:defRPr sz="1800"/>
            </a:pPr>
            <a:r>
              <a:rPr sz="3200"/>
              <a:t>Body Level One</a:t>
            </a:r>
            <a:endParaRPr sz="3200"/>
          </a:p>
          <a:p>
            <a:pPr lvl="1">
              <a:defRPr sz="1800"/>
            </a:pPr>
            <a:r>
              <a:rPr sz="3200"/>
              <a:t>Body Level Two</a:t>
            </a:r>
            <a:endParaRPr sz="3200"/>
          </a:p>
          <a:p>
            <a:pPr lvl="2">
              <a:defRPr sz="1800"/>
            </a:pPr>
            <a:r>
              <a:rPr sz="3200"/>
              <a:t>Body Level Three</a:t>
            </a:r>
            <a:endParaRPr sz="3200"/>
          </a:p>
          <a:p>
            <a:pPr lvl="3">
              <a:defRPr sz="1800"/>
            </a:pPr>
            <a:r>
              <a:rPr sz="3200"/>
              <a:t>Body Level Four</a:t>
            </a:r>
            <a:endParaRPr sz="3200"/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Subtitle - Photo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title"/>
          </p:nvPr>
        </p:nvSpPr>
        <p:spPr>
          <a:xfrm>
            <a:off x="355600" y="6832600"/>
            <a:ext cx="12293600" cy="1257300"/>
          </a:xfrm>
          <a:prstGeom prst="rect">
            <a:avLst/>
          </a:prstGeom>
        </p:spPr>
        <p:txBody>
          <a:bodyPr lIns="0" tIns="0" rIns="0" bIns="0" anchor="b"/>
          <a:lstStyle>
            <a:lvl1pPr defTabSz="584200">
              <a:defRPr cap="all" sz="7200">
                <a:solidFill>
                  <a:srgbClr val="535353"/>
                </a:solidFill>
                <a:latin typeface="Gill Sans Light"/>
                <a:ea typeface="Gill Sans Light"/>
                <a:cs typeface="Gill Sans Light"/>
                <a:sym typeface="Gill Sans Light"/>
              </a:defRPr>
            </a:lvl1pPr>
          </a:lstStyle>
          <a:p>
            <a:pPr lvl="0">
              <a:defRPr cap="none" sz="1800">
                <a:solidFill>
                  <a:srgbClr val="000000"/>
                </a:solidFill>
              </a:defRPr>
            </a:pPr>
            <a:r>
              <a:rPr cap="all" sz="7200">
                <a:solidFill>
                  <a:srgbClr val="535353"/>
                </a:solidFill>
              </a:rPr>
              <a:t>Title Text</a:t>
            </a:r>
          </a:p>
        </p:txBody>
      </p:sp>
      <p:sp>
        <p:nvSpPr>
          <p:cNvPr id="76" name="Shape 76"/>
          <p:cNvSpPr/>
          <p:nvPr>
            <p:ph type="body" idx="1"/>
          </p:nvPr>
        </p:nvSpPr>
        <p:spPr>
          <a:xfrm>
            <a:off x="355600" y="8077200"/>
            <a:ext cx="12293600" cy="1206500"/>
          </a:xfrm>
          <a:prstGeom prst="rect">
            <a:avLst/>
          </a:prstGeom>
        </p:spPr>
        <p:txBody>
          <a:bodyPr lIns="0" tIns="0" rIns="0" bIns="0"/>
          <a:lstStyle>
            <a:lvl1pPr marL="0" indent="0" algn="ctr" defTabSz="584200">
              <a:spcBef>
                <a:spcPts val="0"/>
              </a:spcBef>
              <a:buClr>
                <a:srgbClr val="535353"/>
              </a:buClr>
              <a:buSzTx/>
              <a:buFontTx/>
              <a:buNone/>
              <a:defRPr sz="3800">
                <a:solidFill>
                  <a:srgbClr val="535353"/>
                </a:solidFill>
                <a:latin typeface="Gill Sans Light"/>
                <a:ea typeface="Gill Sans Light"/>
                <a:cs typeface="Gill Sans Light"/>
                <a:sym typeface="Gill Sans Light"/>
              </a:defRPr>
            </a:lvl1pPr>
            <a:lvl2pPr marL="0" indent="0" algn="ctr" defTabSz="584200">
              <a:spcBef>
                <a:spcPts val="0"/>
              </a:spcBef>
              <a:buClr>
                <a:srgbClr val="535353"/>
              </a:buClr>
              <a:buSzTx/>
              <a:buFontTx/>
              <a:buNone/>
              <a:defRPr sz="3800">
                <a:solidFill>
                  <a:srgbClr val="535353"/>
                </a:solidFill>
                <a:latin typeface="Gill Sans Light"/>
                <a:ea typeface="Gill Sans Light"/>
                <a:cs typeface="Gill Sans Light"/>
                <a:sym typeface="Gill Sans Light"/>
              </a:defRPr>
            </a:lvl2pPr>
            <a:lvl3pPr marL="0" indent="0" algn="ctr" defTabSz="584200">
              <a:spcBef>
                <a:spcPts val="0"/>
              </a:spcBef>
              <a:buClr>
                <a:srgbClr val="535353"/>
              </a:buClr>
              <a:buSzTx/>
              <a:buFontTx/>
              <a:buNone/>
              <a:defRPr sz="3800">
                <a:solidFill>
                  <a:srgbClr val="535353"/>
                </a:solidFill>
                <a:latin typeface="Gill Sans Light"/>
                <a:ea typeface="Gill Sans Light"/>
                <a:cs typeface="Gill Sans Light"/>
                <a:sym typeface="Gill Sans Light"/>
              </a:defRPr>
            </a:lvl3pPr>
            <a:lvl4pPr marL="0" indent="0" algn="ctr" defTabSz="584200">
              <a:spcBef>
                <a:spcPts val="0"/>
              </a:spcBef>
              <a:buClr>
                <a:srgbClr val="535353"/>
              </a:buClr>
              <a:buSzTx/>
              <a:buFontTx/>
              <a:buNone/>
              <a:defRPr sz="3800">
                <a:solidFill>
                  <a:srgbClr val="535353"/>
                </a:solidFill>
                <a:latin typeface="Gill Sans Light"/>
                <a:ea typeface="Gill Sans Light"/>
                <a:cs typeface="Gill Sans Light"/>
                <a:sym typeface="Gill Sans Light"/>
              </a:defRPr>
            </a:lvl4pPr>
            <a:lvl5pPr marL="0" indent="0" algn="ctr" defTabSz="584200">
              <a:spcBef>
                <a:spcPts val="0"/>
              </a:spcBef>
              <a:buClr>
                <a:srgbClr val="535353"/>
              </a:buClr>
              <a:buSzTx/>
              <a:buFontTx/>
              <a:buNone/>
              <a:defRPr sz="3800">
                <a:solidFill>
                  <a:srgbClr val="535353"/>
                </a:solidFill>
                <a:latin typeface="Gill Sans Light"/>
                <a:ea typeface="Gill Sans Light"/>
                <a:cs typeface="Gill Sans Light"/>
                <a:sym typeface="Gill Sans Light"/>
              </a:defRPr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535353"/>
                </a:solidFill>
              </a:rPr>
              <a:t>Body Level One</a:t>
            </a:r>
            <a:endParaRPr sz="3800">
              <a:solidFill>
                <a:srgbClr val="535353"/>
              </a:solidFill>
            </a:endParaRP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535353"/>
                </a:solidFill>
              </a:rPr>
              <a:t>Body Level Two</a:t>
            </a:r>
            <a:endParaRPr sz="3800">
              <a:solidFill>
                <a:srgbClr val="535353"/>
              </a:solidFill>
            </a:endParaRP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535353"/>
                </a:solidFill>
              </a:rPr>
              <a:t>Body Level Three</a:t>
            </a:r>
            <a:endParaRPr sz="3800">
              <a:solidFill>
                <a:srgbClr val="535353"/>
              </a:solidFill>
            </a:endParaRP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535353"/>
                </a:solidFill>
              </a:rPr>
              <a:t>Body Level Four</a:t>
            </a:r>
            <a:endParaRPr sz="3800">
              <a:solidFill>
                <a:srgbClr val="535353"/>
              </a:solidFill>
            </a:endParaRP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800">
                <a:solidFill>
                  <a:srgbClr val="535353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 - 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254000"/>
            <a:ext cx="10464800" cy="2438400"/>
          </a:xfrm>
          <a:prstGeom prst="rect">
            <a:avLst/>
          </a:prstGeom>
        </p:spPr>
        <p:txBody>
          <a:bodyPr lIns="50800" tIns="50800" rIns="50800" bIns="50800" anchor="ctr"/>
          <a:lstStyle>
            <a:lvl1pPr defTabSz="584200"/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84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12" name="Shape 12"/>
          <p:cNvSpPr/>
          <p:nvPr>
            <p:ph type="body" idx="1"/>
          </p:nvPr>
        </p:nvSpPr>
        <p:spPr>
          <a:xfrm>
            <a:off x="1270000" y="2768600"/>
            <a:ext cx="10464800" cy="5715000"/>
          </a:xfrm>
          <a:prstGeom prst="rect">
            <a:avLst/>
          </a:prstGeom>
        </p:spPr>
        <p:txBody>
          <a:bodyPr lIns="0" tIns="0" rIns="0" bIns="0" numCol="2" spcCol="523240"/>
          <a:lstStyle>
            <a:lvl1pPr marL="812120" indent="-494620" defTabSz="584200">
              <a:spcBef>
                <a:spcPts val="3800"/>
              </a:spcBef>
              <a:buFontTx/>
              <a:defRPr sz="3200"/>
            </a:lvl1pPr>
            <a:lvl2pPr marL="1256620" indent="-494620" defTabSz="584200">
              <a:spcBef>
                <a:spcPts val="3800"/>
              </a:spcBef>
              <a:buFontTx/>
              <a:defRPr sz="3200"/>
            </a:lvl2pPr>
            <a:lvl3pPr marL="1701120" indent="-494620" defTabSz="584200">
              <a:spcBef>
                <a:spcPts val="3800"/>
              </a:spcBef>
              <a:buFontTx/>
              <a:defRPr sz="3200"/>
            </a:lvl3pPr>
            <a:lvl4pPr marL="2145620" indent="-494620" defTabSz="584200">
              <a:spcBef>
                <a:spcPts val="3800"/>
              </a:spcBef>
              <a:buFontTx/>
              <a:defRPr sz="3200"/>
            </a:lvl4pPr>
            <a:lvl5pPr marL="2590120" indent="-494620" defTabSz="584200">
              <a:spcBef>
                <a:spcPts val="3800"/>
              </a:spcBef>
              <a:buFontTx/>
              <a:defRPr sz="3200"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Body Level One</a:t>
            </a:r>
            <a:endParaRPr sz="3200">
              <a:solidFill>
                <a:srgbClr val="FFFFFF"/>
              </a:solidFill>
            </a:endParaRP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Body Level Two</a:t>
            </a:r>
            <a:endParaRPr sz="3200">
              <a:solidFill>
                <a:srgbClr val="FFFFFF"/>
              </a:solidFill>
            </a:endParaRP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Body Level Three</a:t>
            </a:r>
            <a:endParaRPr sz="3200">
              <a:solidFill>
                <a:srgbClr val="FFFFFF"/>
              </a:solidFill>
            </a:endParaRP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Body Level Four</a:t>
            </a:r>
            <a:endParaRPr sz="3200">
              <a:solidFill>
                <a:srgbClr val="FFFFFF"/>
              </a:solidFill>
            </a:endParaRP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32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4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81" name="Shape 81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Body Level One</a:t>
            </a:r>
            <a:endParaRPr sz="4200">
              <a:solidFill>
                <a:srgbClr val="FFFFFF"/>
              </a:solidFill>
            </a:endParaRP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Body Level Two</a:t>
            </a:r>
            <a:endParaRPr sz="4200">
              <a:solidFill>
                <a:srgbClr val="FFFFFF"/>
              </a:solidFill>
            </a:endParaRP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Body Level Three</a:t>
            </a:r>
            <a:endParaRPr sz="4200">
              <a:solidFill>
                <a:srgbClr val="FFFFFF"/>
              </a:solidFill>
            </a:endParaRP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Body Level Four</a:t>
            </a:r>
            <a:endParaRPr sz="4200">
              <a:solidFill>
                <a:srgbClr val="FFFFFF"/>
              </a:solidFill>
            </a:endParaRP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 copy 1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/>
          <p:nvPr>
            <p:ph type="body" idx="1"/>
          </p:nvPr>
        </p:nvSpPr>
        <p:spPr>
          <a:xfrm>
            <a:off x="1270000" y="1270000"/>
            <a:ext cx="10464800" cy="7213600"/>
          </a:xfrm>
          <a:prstGeom prst="rect">
            <a:avLst/>
          </a:prstGeom>
        </p:spPr>
        <p:txBody>
          <a:bodyPr lIns="50800" tIns="50800" rIns="50800" bIns="50800" anchor="ctr"/>
          <a:lstStyle>
            <a:lvl1pPr defTabSz="584200">
              <a:spcBef>
                <a:spcPts val="4800"/>
              </a:spcBef>
              <a:buFontTx/>
            </a:lvl1pPr>
            <a:lvl2pPr defTabSz="584200">
              <a:spcBef>
                <a:spcPts val="4800"/>
              </a:spcBef>
              <a:buFontTx/>
            </a:lvl2pPr>
            <a:lvl3pPr defTabSz="584200">
              <a:spcBef>
                <a:spcPts val="4800"/>
              </a:spcBef>
              <a:buFontTx/>
            </a:lvl3pPr>
            <a:lvl4pPr defTabSz="584200">
              <a:spcBef>
                <a:spcPts val="4800"/>
              </a:spcBef>
              <a:buFontTx/>
            </a:lvl4pPr>
            <a:lvl5pPr defTabSz="584200">
              <a:spcBef>
                <a:spcPts val="4800"/>
              </a:spcBef>
              <a:buFontTx/>
            </a:lvl5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Body Level One</a:t>
            </a:r>
            <a:endParaRPr sz="4200">
              <a:solidFill>
                <a:srgbClr val="FFFFFF"/>
              </a:solidFill>
            </a:endParaRP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Body Level Two</a:t>
            </a:r>
            <a:endParaRPr sz="4200">
              <a:solidFill>
                <a:srgbClr val="FFFFFF"/>
              </a:solidFill>
            </a:endParaRP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Body Level Three</a:t>
            </a:r>
            <a:endParaRPr sz="4200">
              <a:solidFill>
                <a:srgbClr val="FFFFFF"/>
              </a:solidFill>
            </a:endParaRP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Body Level Four</a:t>
            </a:r>
            <a:endParaRPr sz="4200">
              <a:solidFill>
                <a:srgbClr val="FFFFFF"/>
              </a:solidFill>
            </a:endParaRP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/>
          <p:nvPr>
            <p:ph type="title"/>
          </p:nvPr>
        </p:nvSpPr>
        <p:spPr>
          <a:xfrm>
            <a:off x="1270000" y="254000"/>
            <a:ext cx="10464800" cy="2438400"/>
          </a:xfrm>
          <a:prstGeom prst="rect">
            <a:avLst/>
          </a:prstGeom>
        </p:spPr>
        <p:txBody>
          <a:bodyPr lIns="50800" tIns="50800" rIns="50800" bIns="50800" anchor="ctr"/>
          <a:lstStyle>
            <a:lvl1pPr defTabSz="584200"/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8400">
                <a:solidFill>
                  <a:srgbClr val="FFFFFF"/>
                </a:solidFill>
              </a:rPr>
              <a:t>Title Text</a:t>
            </a:r>
          </a:p>
        </p:txBody>
      </p:sp>
    </p:spTree>
  </p:cSld>
  <p:clrMapOvr>
    <a:masterClrMapping/>
  </p:clrMapOvr>
  <p:transition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/>
          <p:nvPr>
            <p:ph type="title"/>
          </p:nvPr>
        </p:nvSpPr>
        <p:spPr>
          <a:xfrm>
            <a:off x="1270000" y="2971800"/>
            <a:ext cx="10464800" cy="3810000"/>
          </a:xfrm>
          <a:prstGeom prst="rect">
            <a:avLst/>
          </a:prstGeom>
        </p:spPr>
        <p:txBody>
          <a:bodyPr lIns="50800" tIns="50800" rIns="50800" bIns="50800" anchor="ctr"/>
          <a:lstStyle>
            <a:lvl1pPr defTabSz="584200"/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8400">
                <a:solidFill>
                  <a:srgbClr val="FFFFFF"/>
                </a:solidFill>
              </a:rPr>
              <a:t>Title Text</a:t>
            </a:r>
          </a:p>
        </p:txBody>
      </p:sp>
    </p:spTree>
  </p:cSld>
  <p:clrMapOvr>
    <a:masterClrMapping/>
  </p:clrMapOvr>
  <p:transition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/>
          <p:nvPr>
            <p:ph type="title"/>
          </p:nvPr>
        </p:nvSpPr>
        <p:spPr>
          <a:xfrm>
            <a:off x="1270000" y="7366000"/>
            <a:ext cx="10464800" cy="1701800"/>
          </a:xfrm>
          <a:prstGeom prst="rect">
            <a:avLst/>
          </a:prstGeom>
        </p:spPr>
        <p:txBody>
          <a:bodyPr lIns="50800" tIns="50800" rIns="50800" bIns="50800" anchor="ctr"/>
          <a:lstStyle>
            <a:lvl1pPr defTabSz="584200"/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8400">
                <a:solidFill>
                  <a:srgbClr val="FFFFFF"/>
                </a:solidFill>
              </a:rPr>
              <a:t>Title Text</a:t>
            </a:r>
          </a:p>
        </p:txBody>
      </p:sp>
    </p:spTree>
  </p:cSld>
  <p:clrMapOvr>
    <a:masterClrMapping/>
  </p:clrMapOvr>
  <p:transition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Horizontal Refl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/>
          <p:nvPr>
            <p:ph type="title"/>
          </p:nvPr>
        </p:nvSpPr>
        <p:spPr>
          <a:xfrm>
            <a:off x="1270000" y="7366000"/>
            <a:ext cx="10464800" cy="1701800"/>
          </a:xfrm>
          <a:prstGeom prst="rect">
            <a:avLst/>
          </a:prstGeom>
        </p:spPr>
        <p:txBody>
          <a:bodyPr lIns="50800" tIns="50800" rIns="50800" bIns="50800" anchor="ctr"/>
          <a:lstStyle>
            <a:lvl1pPr defTabSz="584200"/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8400">
                <a:solidFill>
                  <a:srgbClr val="FFFFFF"/>
                </a:solidFill>
              </a:rPr>
              <a:t>Title Text</a:t>
            </a:r>
          </a:p>
        </p:txBody>
      </p:sp>
    </p:spTree>
  </p:cSld>
  <p:clrMapOvr>
    <a:masterClrMapping/>
  </p:clrMapOvr>
  <p:transition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16.xml"/><Relationship Id="rId18" Type="http://schemas.openxmlformats.org/officeDocument/2006/relationships/slideLayout" Target="../slideLayouts/slideLayout17.xml"/><Relationship Id="rId19" Type="http://schemas.openxmlformats.org/officeDocument/2006/relationships/slideLayout" Target="../slideLayouts/slideLayout18.xml"/><Relationship Id="rId20" Type="http://schemas.openxmlformats.org/officeDocument/2006/relationships/slideLayout" Target="../slideLayouts/slideLayout19.xml"/><Relationship Id="rId21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1.xml"/><Relationship Id="rId23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23.xml"/><Relationship Id="rId25" Type="http://schemas.openxmlformats.org/officeDocument/2006/relationships/slideLayout" Target="../slideLayouts/slideLayout24.xml"/><Relationship Id="rId26" Type="http://schemas.openxmlformats.org/officeDocument/2006/relationships/slideLayout" Target="../slideLayouts/slideLayout25.xml"/><Relationship Id="rId27" Type="http://schemas.openxmlformats.org/officeDocument/2006/relationships/slideLayout" Target="../slideLayouts/slideLayout26.xml"/><Relationship Id="rId28" Type="http://schemas.openxmlformats.org/officeDocument/2006/relationships/slideLayout" Target="../slideLayouts/slideLayout27.xml"/><Relationship Id="rId29" Type="http://schemas.openxmlformats.org/officeDocument/2006/relationships/slideLayout" Target="../slideLayouts/slideLayout28.xml"/><Relationship Id="rId30" Type="http://schemas.openxmlformats.org/officeDocument/2006/relationships/slideLayout" Target="../slideLayouts/slideLayout29.xml"/><Relationship Id="rId31" Type="http://schemas.openxmlformats.org/officeDocument/2006/relationships/slideLayout" Target="../slideLayouts/slideLayout30.xml"/><Relationship Id="rId32" Type="http://schemas.openxmlformats.org/officeDocument/2006/relationships/slideLayout" Target="../slideLayouts/slideLayout31.xml"/><Relationship Id="rId33" Type="http://schemas.openxmlformats.org/officeDocument/2006/relationships/slideLayout" Target="../slideLayouts/slideLayout32.xml"/><Relationship Id="rId34" Type="http://schemas.openxmlformats.org/officeDocument/2006/relationships/slideLayout" Target="../slideLayouts/slideLayout33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650240" y="390595"/>
            <a:ext cx="11704320" cy="188524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8400">
                <a:solidFill>
                  <a:srgbClr val="FFFFFF"/>
                </a:solidFill>
              </a:rPr>
              <a:t>Title Text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650240" y="2275839"/>
            <a:ext cx="11704320" cy="74777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/>
          <a:lstStyle/>
          <a:p>
            <a:pPr lvl="0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Body Level One</a:t>
            </a:r>
            <a:endParaRPr sz="4200">
              <a:solidFill>
                <a:srgbClr val="FFFFFF"/>
              </a:solidFill>
            </a:endParaRPr>
          </a:p>
          <a:p>
            <a:pPr lvl="1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Body Level Two</a:t>
            </a:r>
            <a:endParaRPr sz="4200">
              <a:solidFill>
                <a:srgbClr val="FFFFFF"/>
              </a:solidFill>
            </a:endParaRPr>
          </a:p>
          <a:p>
            <a:pPr lvl="2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Body Level Three</a:t>
            </a:r>
            <a:endParaRPr sz="4200">
              <a:solidFill>
                <a:srgbClr val="FFFFFF"/>
              </a:solidFill>
            </a:endParaRPr>
          </a:p>
          <a:p>
            <a:pPr lvl="3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Body Level Four</a:t>
            </a:r>
            <a:endParaRPr sz="4200">
              <a:solidFill>
                <a:srgbClr val="FFFFFF"/>
              </a:solidFill>
            </a:endParaRPr>
          </a:p>
          <a:p>
            <a:pPr lvl="4">
              <a:defRPr sz="1800">
                <a:solidFill>
                  <a:srgbClr val="000000"/>
                </a:solidFill>
              </a:defRPr>
            </a:pPr>
            <a:r>
              <a:rPr sz="4200">
                <a:solidFill>
                  <a:srgbClr val="FFFFFF"/>
                </a:solidFill>
              </a:rPr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</p:sldLayoutIdLst>
  <p:transition spd="med" advClick="1"/>
  <p:txStyles>
    <p:titleStyle>
      <a:lvl1pPr algn="ctr">
        <a:defRPr sz="8400">
          <a:solidFill>
            <a:srgbClr val="FFFFFF"/>
          </a:solidFill>
          <a:latin typeface="+mn-lt"/>
          <a:ea typeface="+mn-ea"/>
          <a:cs typeface="+mn-cs"/>
          <a:sym typeface="Gill Sans"/>
        </a:defRPr>
      </a:lvl1pPr>
      <a:lvl2pPr algn="ctr">
        <a:defRPr sz="8400">
          <a:solidFill>
            <a:srgbClr val="FFFFFF"/>
          </a:solidFill>
          <a:latin typeface="+mn-lt"/>
          <a:ea typeface="+mn-ea"/>
          <a:cs typeface="+mn-cs"/>
          <a:sym typeface="Gill Sans"/>
        </a:defRPr>
      </a:lvl2pPr>
      <a:lvl3pPr algn="ctr">
        <a:defRPr sz="8400">
          <a:solidFill>
            <a:srgbClr val="FFFFFF"/>
          </a:solidFill>
          <a:latin typeface="+mn-lt"/>
          <a:ea typeface="+mn-ea"/>
          <a:cs typeface="+mn-cs"/>
          <a:sym typeface="Gill Sans"/>
        </a:defRPr>
      </a:lvl3pPr>
      <a:lvl4pPr algn="ctr">
        <a:defRPr sz="8400">
          <a:solidFill>
            <a:srgbClr val="FFFFFF"/>
          </a:solidFill>
          <a:latin typeface="+mn-lt"/>
          <a:ea typeface="+mn-ea"/>
          <a:cs typeface="+mn-cs"/>
          <a:sym typeface="Gill Sans"/>
        </a:defRPr>
      </a:lvl4pPr>
      <a:lvl5pPr algn="ctr">
        <a:defRPr sz="8400">
          <a:solidFill>
            <a:srgbClr val="FFFFFF"/>
          </a:solidFill>
          <a:latin typeface="+mn-lt"/>
          <a:ea typeface="+mn-ea"/>
          <a:cs typeface="+mn-cs"/>
          <a:sym typeface="Gill Sans"/>
        </a:defRPr>
      </a:lvl5pPr>
      <a:lvl6pPr indent="457200" algn="ctr">
        <a:defRPr sz="8400">
          <a:solidFill>
            <a:srgbClr val="FFFFFF"/>
          </a:solidFill>
          <a:latin typeface="+mn-lt"/>
          <a:ea typeface="+mn-ea"/>
          <a:cs typeface="+mn-cs"/>
          <a:sym typeface="Gill Sans"/>
        </a:defRPr>
      </a:lvl6pPr>
      <a:lvl7pPr indent="914400" algn="ctr">
        <a:defRPr sz="8400">
          <a:solidFill>
            <a:srgbClr val="FFFFFF"/>
          </a:solidFill>
          <a:latin typeface="+mn-lt"/>
          <a:ea typeface="+mn-ea"/>
          <a:cs typeface="+mn-cs"/>
          <a:sym typeface="Gill Sans"/>
        </a:defRPr>
      </a:lvl7pPr>
      <a:lvl8pPr indent="1371600" algn="ctr">
        <a:defRPr sz="8400">
          <a:solidFill>
            <a:srgbClr val="FFFFFF"/>
          </a:solidFill>
          <a:latin typeface="+mn-lt"/>
          <a:ea typeface="+mn-ea"/>
          <a:cs typeface="+mn-cs"/>
          <a:sym typeface="Gill Sans"/>
        </a:defRPr>
      </a:lvl8pPr>
      <a:lvl9pPr indent="1828800" algn="ctr">
        <a:defRPr sz="8400">
          <a:solidFill>
            <a:srgbClr val="FFFFFF"/>
          </a:solidFill>
          <a:latin typeface="+mn-lt"/>
          <a:ea typeface="+mn-ea"/>
          <a:cs typeface="+mn-cs"/>
          <a:sym typeface="Gill Sans"/>
        </a:defRPr>
      </a:lvl9pPr>
    </p:titleStyle>
    <p:bodyStyle>
      <a:lvl1pPr marL="889000" indent="-571500">
        <a:spcBef>
          <a:spcPts val="2400"/>
        </a:spcBef>
        <a:buSzPct val="171000"/>
        <a:buFont typeface="Gill Sans"/>
        <a:buChar char="•"/>
        <a:defRPr sz="4200">
          <a:solidFill>
            <a:srgbClr val="FFFFFF"/>
          </a:solidFill>
          <a:latin typeface="+mn-lt"/>
          <a:ea typeface="+mn-ea"/>
          <a:cs typeface="+mn-cs"/>
          <a:sym typeface="Gill Sans"/>
        </a:defRPr>
      </a:lvl1pPr>
      <a:lvl2pPr marL="1333500" indent="-571500">
        <a:spcBef>
          <a:spcPts val="2400"/>
        </a:spcBef>
        <a:buSzPct val="171000"/>
        <a:buFont typeface="Gill Sans"/>
        <a:buChar char="•"/>
        <a:defRPr sz="4200">
          <a:solidFill>
            <a:srgbClr val="FFFFFF"/>
          </a:solidFill>
          <a:latin typeface="+mn-lt"/>
          <a:ea typeface="+mn-ea"/>
          <a:cs typeface="+mn-cs"/>
          <a:sym typeface="Gill Sans"/>
        </a:defRPr>
      </a:lvl2pPr>
      <a:lvl3pPr marL="1778000" indent="-571500">
        <a:spcBef>
          <a:spcPts val="2400"/>
        </a:spcBef>
        <a:buSzPct val="171000"/>
        <a:buFont typeface="Gill Sans"/>
        <a:buChar char="•"/>
        <a:defRPr sz="4200">
          <a:solidFill>
            <a:srgbClr val="FFFFFF"/>
          </a:solidFill>
          <a:latin typeface="+mn-lt"/>
          <a:ea typeface="+mn-ea"/>
          <a:cs typeface="+mn-cs"/>
          <a:sym typeface="Gill Sans"/>
        </a:defRPr>
      </a:lvl3pPr>
      <a:lvl4pPr marL="2222500" indent="-571500">
        <a:spcBef>
          <a:spcPts val="2400"/>
        </a:spcBef>
        <a:buSzPct val="171000"/>
        <a:buFont typeface="Gill Sans"/>
        <a:buChar char="•"/>
        <a:defRPr sz="4200">
          <a:solidFill>
            <a:srgbClr val="FFFFFF"/>
          </a:solidFill>
          <a:latin typeface="+mn-lt"/>
          <a:ea typeface="+mn-ea"/>
          <a:cs typeface="+mn-cs"/>
          <a:sym typeface="Gill Sans"/>
        </a:defRPr>
      </a:lvl4pPr>
      <a:lvl5pPr marL="2667000" indent="-571500">
        <a:spcBef>
          <a:spcPts val="2400"/>
        </a:spcBef>
        <a:buSzPct val="171000"/>
        <a:buFont typeface="Gill Sans"/>
        <a:buChar char="•"/>
        <a:defRPr sz="4200">
          <a:solidFill>
            <a:srgbClr val="FFFFFF"/>
          </a:solidFill>
          <a:latin typeface="+mn-lt"/>
          <a:ea typeface="+mn-ea"/>
          <a:cs typeface="+mn-cs"/>
          <a:sym typeface="Gill Sans"/>
        </a:defRPr>
      </a:lvl5pPr>
      <a:lvl6pPr marL="3124200" indent="-571500">
        <a:spcBef>
          <a:spcPts val="2400"/>
        </a:spcBef>
        <a:buSzPct val="171000"/>
        <a:buFont typeface="Gill Sans"/>
        <a:buChar char="•"/>
        <a:defRPr sz="4200">
          <a:solidFill>
            <a:srgbClr val="FFFFFF"/>
          </a:solidFill>
          <a:latin typeface="+mn-lt"/>
          <a:ea typeface="+mn-ea"/>
          <a:cs typeface="+mn-cs"/>
          <a:sym typeface="Gill Sans"/>
        </a:defRPr>
      </a:lvl6pPr>
      <a:lvl7pPr marL="3581400" indent="-571500">
        <a:spcBef>
          <a:spcPts val="2400"/>
        </a:spcBef>
        <a:buSzPct val="171000"/>
        <a:buFont typeface="Gill Sans"/>
        <a:buChar char="•"/>
        <a:defRPr sz="4200">
          <a:solidFill>
            <a:srgbClr val="FFFFFF"/>
          </a:solidFill>
          <a:latin typeface="+mn-lt"/>
          <a:ea typeface="+mn-ea"/>
          <a:cs typeface="+mn-cs"/>
          <a:sym typeface="Gill Sans"/>
        </a:defRPr>
      </a:lvl7pPr>
      <a:lvl8pPr marL="4038600" indent="-571500">
        <a:spcBef>
          <a:spcPts val="2400"/>
        </a:spcBef>
        <a:buSzPct val="171000"/>
        <a:buFont typeface="Gill Sans"/>
        <a:buChar char="•"/>
        <a:defRPr sz="4200">
          <a:solidFill>
            <a:srgbClr val="FFFFFF"/>
          </a:solidFill>
          <a:latin typeface="+mn-lt"/>
          <a:ea typeface="+mn-ea"/>
          <a:cs typeface="+mn-cs"/>
          <a:sym typeface="Gill Sans"/>
        </a:defRPr>
      </a:lvl8pPr>
      <a:lvl9pPr marL="4495800" indent="-571500">
        <a:spcBef>
          <a:spcPts val="2400"/>
        </a:spcBef>
        <a:buSzPct val="171000"/>
        <a:buFont typeface="Gill Sans"/>
        <a:buChar char="•"/>
        <a:defRPr sz="4200">
          <a:solidFill>
            <a:srgbClr val="FFFFFF"/>
          </a:solidFill>
          <a:latin typeface="+mn-lt"/>
          <a:ea typeface="+mn-ea"/>
          <a:cs typeface="+mn-cs"/>
          <a:sym typeface="Gill Sans"/>
        </a:defRPr>
      </a:lvl9pPr>
    </p:bodyStyle>
    <p:otherStyle>
      <a:lvl1pPr algn="r">
        <a:defRPr sz="1200">
          <a:solidFill>
            <a:schemeClr val="tx1"/>
          </a:solidFill>
          <a:latin typeface="+mn-lt"/>
          <a:ea typeface="+mn-ea"/>
          <a:cs typeface="+mn-cs"/>
          <a:sym typeface="Cochin"/>
        </a:defRPr>
      </a:lvl1pPr>
      <a:lvl2pPr indent="457200" algn="r">
        <a:defRPr sz="1200">
          <a:solidFill>
            <a:schemeClr val="tx1"/>
          </a:solidFill>
          <a:latin typeface="+mn-lt"/>
          <a:ea typeface="+mn-ea"/>
          <a:cs typeface="+mn-cs"/>
          <a:sym typeface="Cochin"/>
        </a:defRPr>
      </a:lvl2pPr>
      <a:lvl3pPr indent="914400" algn="r">
        <a:defRPr sz="1200">
          <a:solidFill>
            <a:schemeClr val="tx1"/>
          </a:solidFill>
          <a:latin typeface="+mn-lt"/>
          <a:ea typeface="+mn-ea"/>
          <a:cs typeface="+mn-cs"/>
          <a:sym typeface="Cochin"/>
        </a:defRPr>
      </a:lvl3pPr>
      <a:lvl4pPr indent="1371600" algn="r">
        <a:defRPr sz="1200">
          <a:solidFill>
            <a:schemeClr val="tx1"/>
          </a:solidFill>
          <a:latin typeface="+mn-lt"/>
          <a:ea typeface="+mn-ea"/>
          <a:cs typeface="+mn-cs"/>
          <a:sym typeface="Cochin"/>
        </a:defRPr>
      </a:lvl4pPr>
      <a:lvl5pPr indent="1828800" algn="r">
        <a:defRPr sz="1200">
          <a:solidFill>
            <a:schemeClr val="tx1"/>
          </a:solidFill>
          <a:latin typeface="+mn-lt"/>
          <a:ea typeface="+mn-ea"/>
          <a:cs typeface="+mn-cs"/>
          <a:sym typeface="Cochin"/>
        </a:defRPr>
      </a:lvl5pPr>
      <a:lvl6pPr algn="r">
        <a:defRPr sz="1200">
          <a:solidFill>
            <a:schemeClr val="tx1"/>
          </a:solidFill>
          <a:latin typeface="+mn-lt"/>
          <a:ea typeface="+mn-ea"/>
          <a:cs typeface="+mn-cs"/>
          <a:sym typeface="Cochin"/>
        </a:defRPr>
      </a:lvl6pPr>
      <a:lvl7pPr algn="r">
        <a:defRPr sz="1200">
          <a:solidFill>
            <a:schemeClr val="tx1"/>
          </a:solidFill>
          <a:latin typeface="+mn-lt"/>
          <a:ea typeface="+mn-ea"/>
          <a:cs typeface="+mn-cs"/>
          <a:sym typeface="Cochin"/>
        </a:defRPr>
      </a:lvl7pPr>
      <a:lvl8pPr algn="r">
        <a:defRPr sz="1200">
          <a:solidFill>
            <a:schemeClr val="tx1"/>
          </a:solidFill>
          <a:latin typeface="+mn-lt"/>
          <a:ea typeface="+mn-ea"/>
          <a:cs typeface="+mn-cs"/>
          <a:sym typeface="Cochin"/>
        </a:defRPr>
      </a:lvl8pPr>
      <a:lvl9pPr algn="r">
        <a:defRPr sz="1200">
          <a:solidFill>
            <a:schemeClr val="tx1"/>
          </a:solidFill>
          <a:latin typeface="+mn-lt"/>
          <a:ea typeface="+mn-ea"/>
          <a:cs typeface="+mn-cs"/>
          <a:sym typeface="Cochin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2.jpeg"/></Relationships>
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13.jpeg"/><Relationship Id="rId3" Type="http://schemas.openxmlformats.org/officeDocument/2006/relationships/image" Target="../media/image14.jpeg"/></Relationships>
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hyperlink" Target="http://todaysmeet.com/TeachingToday" TargetMode="External"/><Relationship Id="rId3" Type="http://schemas.openxmlformats.org/officeDocument/2006/relationships/image" Target="../media/image6.png"/></Relationships>
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hyperlink" Target="http://todaysmeet.com/TeachingToday" TargetMode="External"/><Relationship Id="rId3" Type="http://schemas.openxmlformats.org/officeDocument/2006/relationships/image" Target="../media/image6.png"/></Relationships>
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7.png"/></Relationships>
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8.png"/></Relationships>
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/></Relationships>
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15.jpeg"/></Relationships>
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16.jpeg"/></Relationships>
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6.png"/></Relationships>
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7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3.jpeg"/><Relationship Id="rId3" Type="http://schemas.openxmlformats.org/officeDocument/2006/relationships/image" Target="../media/image4.jpeg"/><Relationship Id="rId4" Type="http://schemas.openxmlformats.org/officeDocument/2006/relationships/hyperlink" Target="mailto:RichardByrne@freetech4teachers.com" TargetMode="External"/></Relationships>
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/><Relationship Id="rId2" Type="http://schemas.openxmlformats.org/officeDocument/2006/relationships/image" Target="../media/image9.png"/></Relationships>
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png"/></Relationships>

</file>

<file path=ppt/slides/_rels/slide2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/><Relationship Id="rId2" Type="http://schemas.openxmlformats.org/officeDocument/2006/relationships/image" Target="../media/image11.png"/></Relationships>

</file>

<file path=ppt/slides/_rels/slide2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3.xml"/><Relationship Id="rId2" Type="http://schemas.openxmlformats.org/officeDocument/2006/relationships/video" Target="../media/media1.mov"/><Relationship Id="rId3" Type="http://schemas.microsoft.com/office/2007/relationships/media" Target="../media/media1.mov"/><Relationship Id="rId4" Type="http://schemas.openxmlformats.org/officeDocument/2006/relationships/image" Target="../media/image12.png"/></Relationships>

</file>

<file path=ppt/slides/_rels/slide2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18.jpeg"/></Relationships>

</file>

<file path=ppt/slides/_rels/slide2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9.jpeg"/></Relationships>

</file>

<file path=ppt/slides/_rels/slide2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/></Relationships>

</file>

<file path=ppt/slides/_rels/slide2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20.jpeg"/><Relationship Id="rId3" Type="http://schemas.openxmlformats.org/officeDocument/2006/relationships/image" Target="../media/image13.png"/></Relationships>

</file>

<file path=ppt/slides/_rels/slide2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21.jpeg"/></Relationships>

</file>

<file path=ppt/slides/_rels/slide2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3.xml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5.jpeg"/></Relationships>

</file>

<file path=ppt/slides/_rels/slide3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hyperlink" Target="http://www.virgin.com/richard-branson/education-can-happen-everywhere" TargetMode="External"/></Relationships>

</file>

<file path=ppt/slides/_rels/slide3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4.png"/></Relationships>

</file>

<file path=ppt/slides/_rels/slide3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5.png"/></Relationships>

</file>

<file path=ppt/slides/_rels/slide3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16.png"/></Relationships>

</file>

<file path=ppt/slides/_rels/slide3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22.jpeg"/></Relationships>

</file>

<file path=ppt/slides/_rels/slide3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.jpeg"/></Relationships>

</file>

<file path=ppt/slides/_rels/slide3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5.xml"/></Relationships>

</file>

<file path=ppt/slides/_rels/slide3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/><Relationship Id="rId2" Type="http://schemas.openxmlformats.org/officeDocument/2006/relationships/image" Target="../media/image24.jpeg"/></Relationships>

</file>

<file path=ppt/slides/_rels/slide3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5.jpeg"/></Relationships>

</file>

<file path=ppt/slides/_rels/slide3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7.pn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6.jpeg"/></Relationships>

</file>

<file path=ppt/slides/_rels/slide4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8.png"/><Relationship Id="rId3" Type="http://schemas.openxmlformats.org/officeDocument/2006/relationships/image" Target="../media/image19.png"/></Relationships>

</file>

<file path=ppt/slides/_rels/slide4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0.png"/></Relationships>

</file>

<file path=ppt/slides/_rels/slide4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6.jpeg"/></Relationships>

</file>

<file path=ppt/slides/_rels/slide4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/></Relationships>

</file>

<file path=ppt/slides/_rels/slide4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21.png"/><Relationship Id="rId3" Type="http://schemas.openxmlformats.org/officeDocument/2006/relationships/image" Target="../media/image27.jpeg"/><Relationship Id="rId4" Type="http://schemas.openxmlformats.org/officeDocument/2006/relationships/image" Target="../media/image28.jpeg"/></Relationships>

</file>

<file path=ppt/slides/_rels/slide4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2.png"/></Relationships>

</file>

<file path=ppt/slides/_rels/slide4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23.png"/></Relationships>

</file>

<file path=ppt/slides/_rels/slide4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4.png"/></Relationships>

</file>

<file path=ppt/slides/_rels/slide4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9.jpeg"/></Relationships>

</file>

<file path=ppt/slides/_rels/slide4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5.pn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7.jpeg"/><Relationship Id="rId3" Type="http://schemas.openxmlformats.org/officeDocument/2006/relationships/image" Target="../media/image3.png"/></Relationships>

</file>

<file path=ppt/slides/_rels/slide5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audio" Target="../media/media1.mp3"/><Relationship Id="rId3" Type="http://schemas.microsoft.com/office/2007/relationships/media" Target="../media/media1.mp3"/><Relationship Id="rId4" Type="http://schemas.openxmlformats.org/officeDocument/2006/relationships/image" Target="../media/image26.png"/></Relationships>

</file>

<file path=ppt/slides/_rels/slide5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0.jpeg"/><Relationship Id="rId4" Type="http://schemas.openxmlformats.org/officeDocument/2006/relationships/audio" Target="../media/media1.mp3"/><Relationship Id="rId5" Type="http://schemas.microsoft.com/office/2007/relationships/media" Target="../media/media1.mp3"/><Relationship Id="rId6" Type="http://schemas.openxmlformats.org/officeDocument/2006/relationships/image" Target="../media/image26.png"/></Relationships>

</file>

<file path=ppt/slides/_rels/slide5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3.jpeg"/><Relationship Id="rId3" Type="http://schemas.openxmlformats.org/officeDocument/2006/relationships/image" Target="../media/image4.jpeg"/><Relationship Id="rId4" Type="http://schemas.openxmlformats.org/officeDocument/2006/relationships/hyperlink" Target="mailto:RichardByrne@freetech4teachers.com" TargetMode="External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8.jpeg"/><Relationship Id="rId3" Type="http://schemas.openxmlformats.org/officeDocument/2006/relationships/image" Target="../media/image9.jpeg"/><Relationship Id="rId4" Type="http://schemas.openxmlformats.org/officeDocument/2006/relationships/hyperlink" Target="http://www.flickr.com/people/24256351@N04" TargetMode="External"/><Relationship Id="rId5" Type="http://schemas.openxmlformats.org/officeDocument/2006/relationships/image" Target="../media/image10.jpeg"/><Relationship Id="rId6" Type="http://schemas.openxmlformats.org/officeDocument/2006/relationships/image" Target="../media/image4.pn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hyperlink" Target="http://todaysmeet.com/TeachingToday" TargetMode="External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5.png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jpeg"/><Relationship Id="rId3" Type="http://schemas.openxmlformats.org/officeDocument/2006/relationships/image" Target="../media/image12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children-214437_1920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67871" y="-9843"/>
            <a:ext cx="14740542" cy="9773286"/>
          </a:xfrm>
          <a:prstGeom prst="rect">
            <a:avLst/>
          </a:prstGeom>
          <a:ln w="12700">
            <a:miter lim="400000"/>
          </a:ln>
        </p:spPr>
      </p:pic>
      <p:sp>
        <p:nvSpPr>
          <p:cNvPr id="87" name="Shape 87"/>
          <p:cNvSpPr/>
          <p:nvPr/>
        </p:nvSpPr>
        <p:spPr>
          <a:xfrm>
            <a:off x="47612" y="114299"/>
            <a:ext cx="11466166" cy="2336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200">
                <a:solidFill>
                  <a:srgbClr val="FFFFFF"/>
                </a:solidFill>
                <a:latin typeface="Charter Roman"/>
                <a:ea typeface="Charter Roman"/>
                <a:cs typeface="Charter Roman"/>
                <a:sym typeface="Charter Roman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7200">
                <a:solidFill>
                  <a:srgbClr val="FFFFFF"/>
                </a:solidFill>
              </a:rPr>
              <a:t>The Power of Technology to Prepare Students for…</a:t>
            </a:r>
          </a:p>
        </p:txBody>
      </p:sp>
    </p:spTree>
  </p:cSld>
  <p:clrMapOvr>
    <a:masterClrMapping/>
  </p:clrMapOvr>
  <p:transition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shakespeare-67698_1280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117732" y="-2012950"/>
            <a:ext cx="10338168" cy="132461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18" name="mark-twain-67793.jp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1841500" y="-1544241"/>
            <a:ext cx="9626600" cy="1233408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/>
          <p:nvPr/>
        </p:nvSpPr>
        <p:spPr>
          <a:xfrm>
            <a:off x="3925422" y="1936750"/>
            <a:ext cx="9067801" cy="3225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584200">
              <a:defRPr sz="7200"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 lvl="0">
              <a:defRPr sz="1800"/>
            </a:pPr>
            <a:r>
              <a:rPr sz="7200"/>
              <a:t>How will current jobs change in the next decade?</a:t>
            </a:r>
          </a:p>
        </p:txBody>
      </p:sp>
      <p:sp>
        <p:nvSpPr>
          <p:cNvPr id="121" name="Shape 121"/>
          <p:cNvSpPr/>
          <p:nvPr/>
        </p:nvSpPr>
        <p:spPr>
          <a:xfrm>
            <a:off x="467450" y="6064250"/>
            <a:ext cx="12059445" cy="1955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algn="ctr" defTabSz="584200">
              <a:defRPr sz="1800"/>
            </a:pPr>
            <a:r>
              <a:rPr sz="6400">
                <a:solidFill>
                  <a:srgbClr val="0042AA"/>
                </a:solidFill>
                <a:latin typeface="Georgia"/>
                <a:ea typeface="Georgia"/>
                <a:cs typeface="Georgia"/>
                <a:sym typeface="Georgia"/>
              </a:rPr>
              <a:t>Share ideas at</a:t>
            </a:r>
            <a:endParaRPr sz="6400">
              <a:solidFill>
                <a:srgbClr val="0042AA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 algn="ctr" defTabSz="584200">
              <a:defRPr sz="1800"/>
            </a:pPr>
            <a:r>
              <a:rPr sz="6400">
                <a:solidFill>
                  <a:srgbClr val="0042AA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sz="6400" u="sng">
                <a:solidFill>
                  <a:srgbClr val="0042AA"/>
                </a:solidFill>
                <a:latin typeface="Georgia"/>
                <a:ea typeface="Georgia"/>
                <a:cs typeface="Georgia"/>
                <a:sym typeface="Georgia"/>
                <a:hlinkClick r:id="rId2" invalidUrl="" action="" tgtFrame="" tooltip="" history="1" highlightClick="0" endSnd="0"/>
              </a:rPr>
              <a:t>todaysmeet.com/TeachingToday</a:t>
            </a:r>
          </a:p>
        </p:txBody>
      </p:sp>
      <p:pic>
        <p:nvPicPr>
          <p:cNvPr id="122" name="computer-23713_640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35000" y="2070100"/>
            <a:ext cx="2971800" cy="29718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/>
          <p:nvPr/>
        </p:nvSpPr>
        <p:spPr>
          <a:xfrm>
            <a:off x="3455522" y="1568450"/>
            <a:ext cx="9372601" cy="3225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584200">
              <a:defRPr sz="7200"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 lvl="0">
              <a:defRPr sz="1800"/>
            </a:pPr>
            <a:r>
              <a:rPr sz="7200"/>
              <a:t>What are the jobs we didn’t envision ten years ago?</a:t>
            </a:r>
          </a:p>
        </p:txBody>
      </p:sp>
      <p:sp>
        <p:nvSpPr>
          <p:cNvPr id="125" name="Shape 125"/>
          <p:cNvSpPr/>
          <p:nvPr/>
        </p:nvSpPr>
        <p:spPr>
          <a:xfrm>
            <a:off x="467450" y="5594350"/>
            <a:ext cx="12059445" cy="1955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algn="ctr" defTabSz="584200">
              <a:defRPr sz="1800"/>
            </a:pPr>
            <a:r>
              <a:rPr sz="6400">
                <a:solidFill>
                  <a:srgbClr val="0042AA"/>
                </a:solidFill>
                <a:latin typeface="Georgia"/>
                <a:ea typeface="Georgia"/>
                <a:cs typeface="Georgia"/>
                <a:sym typeface="Georgia"/>
              </a:rPr>
              <a:t>Share ideas at</a:t>
            </a:r>
            <a:endParaRPr sz="6400">
              <a:solidFill>
                <a:srgbClr val="0042AA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 algn="ctr" defTabSz="584200">
              <a:defRPr sz="1800"/>
            </a:pPr>
            <a:r>
              <a:rPr sz="6400">
                <a:solidFill>
                  <a:srgbClr val="0042AA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sz="6400" u="sng">
                <a:solidFill>
                  <a:srgbClr val="0042AA"/>
                </a:solidFill>
                <a:latin typeface="Georgia"/>
                <a:ea typeface="Georgia"/>
                <a:cs typeface="Georgia"/>
                <a:sym typeface="Georgia"/>
                <a:hlinkClick r:id="rId2" invalidUrl="" action="" tgtFrame="" tooltip="" history="1" highlightClick="0" endSnd="0"/>
              </a:rPr>
              <a:t>todaysmeet.com/TeachingToday</a:t>
            </a:r>
          </a:p>
        </p:txBody>
      </p:sp>
      <p:pic>
        <p:nvPicPr>
          <p:cNvPr id="126" name="computer-23713_640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57200" y="1752600"/>
            <a:ext cx="2857500" cy="2857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Screen Shot 2013-06-24 at 12.21.43 PM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6350" y="644006"/>
            <a:ext cx="13411200" cy="844919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Evernote Camera Roll 20130624 104027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 rot="16200000">
            <a:off x="1625598" y="-1625601"/>
            <a:ext cx="9753601" cy="130048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/>
          <p:nvPr/>
        </p:nvSpPr>
        <p:spPr>
          <a:xfrm>
            <a:off x="1122" y="3778250"/>
            <a:ext cx="12992101" cy="2184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ctr" defTabSz="584200">
              <a:defRPr sz="7200"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 lvl="0">
              <a:defRPr sz="1800"/>
            </a:pPr>
            <a:r>
              <a:rPr sz="7200"/>
              <a:t>How do we prepare students for jobs that don’t exist?</a:t>
            </a:r>
          </a:p>
        </p:txBody>
      </p:sp>
    </p:spTree>
  </p:cSld>
  <p:clrMapOvr>
    <a:masterClrMapping/>
  </p:clrMapOvr>
  <p:transition spd="med" advClick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hone-198846_1920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smartphone-325484_1280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Shape 140"/>
          <p:cNvSpPr/>
          <p:nvPr/>
        </p:nvSpPr>
        <p:spPr>
          <a:xfrm>
            <a:off x="3925422" y="1593849"/>
            <a:ext cx="9067801" cy="3911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defTabSz="584200">
              <a:defRPr sz="6600"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 lvl="0">
              <a:defRPr sz="1800"/>
            </a:pPr>
            <a:r>
              <a:rPr sz="6600"/>
              <a:t>What are the challenges of teaching students who are always connected?</a:t>
            </a:r>
          </a:p>
        </p:txBody>
      </p:sp>
      <p:sp>
        <p:nvSpPr>
          <p:cNvPr id="141" name="Shape 141"/>
          <p:cNvSpPr/>
          <p:nvPr/>
        </p:nvSpPr>
        <p:spPr>
          <a:xfrm>
            <a:off x="467450" y="6064250"/>
            <a:ext cx="12059445" cy="1955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algn="ctr" defTabSz="584200">
              <a:defRPr sz="1800"/>
            </a:pPr>
            <a:r>
              <a:rPr sz="6400">
                <a:solidFill>
                  <a:srgbClr val="0042AA"/>
                </a:solidFill>
                <a:latin typeface="Georgia"/>
                <a:ea typeface="Georgia"/>
                <a:cs typeface="Georgia"/>
                <a:sym typeface="Georgia"/>
              </a:rPr>
              <a:t>Share ideas at</a:t>
            </a:r>
            <a:endParaRPr sz="6400">
              <a:solidFill>
                <a:srgbClr val="0042AA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 algn="ctr" defTabSz="584200">
              <a:defRPr sz="1800"/>
            </a:pPr>
            <a:r>
              <a:rPr sz="6400">
                <a:solidFill>
                  <a:srgbClr val="0042AA"/>
                </a:solidFill>
                <a:latin typeface="Georgia"/>
                <a:ea typeface="Georgia"/>
                <a:cs typeface="Georgia"/>
                <a:sym typeface="Georgia"/>
              </a:rPr>
              <a:t> todaysmeet.com/TeachingToday</a:t>
            </a:r>
          </a:p>
        </p:txBody>
      </p:sp>
      <p:pic>
        <p:nvPicPr>
          <p:cNvPr id="142" name="computer-23713_640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35000" y="2070100"/>
            <a:ext cx="2971800" cy="29718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364120202_2540cc2245.jp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536700" y="-88900"/>
            <a:ext cx="9918700" cy="99187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64162_10151480691608162_1110798490_n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661150" y="0"/>
            <a:ext cx="6718300" cy="6718300"/>
          </a:xfrm>
          <a:prstGeom prst="rect">
            <a:avLst/>
          </a:prstGeom>
          <a:ln w="12700">
            <a:miter lim="400000"/>
          </a:ln>
        </p:spPr>
      </p:pic>
      <p:pic>
        <p:nvPicPr>
          <p:cNvPr id="90" name="249125_10151604647638162_1373050283_n.jp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6350" y="0"/>
            <a:ext cx="6718300" cy="6718300"/>
          </a:xfrm>
          <a:prstGeom prst="rect">
            <a:avLst/>
          </a:prstGeom>
          <a:ln w="12700">
            <a:miter lim="400000"/>
          </a:ln>
        </p:spPr>
      </p:pic>
      <p:sp>
        <p:nvSpPr>
          <p:cNvPr id="91" name="Shape 91"/>
          <p:cNvSpPr/>
          <p:nvPr/>
        </p:nvSpPr>
        <p:spPr>
          <a:xfrm>
            <a:off x="1122" y="6699250"/>
            <a:ext cx="12992101" cy="2921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algn="ctr" defTabSz="584200">
              <a:defRPr sz="1800"/>
            </a:pPr>
            <a:r>
              <a:rPr sz="6400" u="sng">
                <a:latin typeface="+mn-lt"/>
                <a:ea typeface="+mn-ea"/>
                <a:cs typeface="+mn-cs"/>
                <a:sym typeface="Gill Sans"/>
                <a:hlinkClick r:id="rId4" invalidUrl="" action="" tgtFrame="" tooltip="" history="1" highlightClick="0" endSnd="0"/>
              </a:rPr>
              <a:t>RichardByrne@freetech4teachers.com</a:t>
            </a:r>
            <a:endParaRPr sz="6400">
              <a:latin typeface="+mn-lt"/>
              <a:ea typeface="+mn-ea"/>
              <a:cs typeface="+mn-cs"/>
              <a:sym typeface="Gill Sans"/>
            </a:endParaRPr>
          </a:p>
          <a:p>
            <a:pPr lvl="0" algn="ctr" defTabSz="584200">
              <a:defRPr sz="1800"/>
            </a:pPr>
            <a:r>
              <a:rPr sz="6400">
                <a:latin typeface="+mn-lt"/>
                <a:ea typeface="+mn-ea"/>
                <a:cs typeface="+mn-cs"/>
                <a:sym typeface="Gill Sans"/>
              </a:rPr>
              <a:t>Twitter.com/rmbyrne</a:t>
            </a:r>
            <a:endParaRPr sz="6400">
              <a:latin typeface="+mn-lt"/>
              <a:ea typeface="+mn-ea"/>
              <a:cs typeface="+mn-cs"/>
              <a:sym typeface="Gill Sans"/>
            </a:endParaRPr>
          </a:p>
          <a:p>
            <a:pPr lvl="0" algn="ctr" defTabSz="584200">
              <a:defRPr sz="1800"/>
            </a:pPr>
            <a:r>
              <a:rPr sz="6400">
                <a:latin typeface="+mn-lt"/>
                <a:ea typeface="+mn-ea"/>
                <a:cs typeface="+mn-cs"/>
                <a:sym typeface="Gill Sans"/>
              </a:rPr>
              <a:t>Google Me</a:t>
            </a:r>
          </a:p>
        </p:txBody>
      </p:sp>
    </p:spTree>
  </p:cSld>
  <p:clrMapOvr>
    <a:masterClrMapping/>
  </p:clrMapOvr>
  <p:transition spd="med" advClick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</a:p>
        </p:txBody>
      </p:sp>
      <p:pic>
        <p:nvPicPr>
          <p:cNvPr id="149" name="Screen Shot 2014-05-27 at 7.42.46 AM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3768" y="1401880"/>
            <a:ext cx="13812336" cy="656596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Screen Shot 2014-12-09 at 6.10.44 AM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1228231"/>
            <a:ext cx="13004800" cy="729713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magnifying-glass-76520_1280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38427" y="2149974"/>
            <a:ext cx="11515246" cy="7683501"/>
          </a:xfrm>
          <a:prstGeom prst="rect">
            <a:avLst/>
          </a:prstGeom>
          <a:ln w="12700">
            <a:miter lim="400000"/>
          </a:ln>
        </p:spPr>
      </p:pic>
      <p:sp>
        <p:nvSpPr>
          <p:cNvPr id="154" name="Shape 154"/>
          <p:cNvSpPr/>
          <p:nvPr/>
        </p:nvSpPr>
        <p:spPr>
          <a:xfrm>
            <a:off x="1972667" y="577850"/>
            <a:ext cx="9049011" cy="711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ctr" defTabSz="584200">
              <a:defRPr sz="4200"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 lvl="0">
              <a:defRPr sz="1800"/>
            </a:pPr>
            <a:r>
              <a:rPr sz="4200"/>
              <a:t>Create wise consumers of information</a:t>
            </a:r>
          </a:p>
        </p:txBody>
      </p:sp>
    </p:spTree>
  </p:cSld>
  <p:clrMapOvr>
    <a:masterClrMapping/>
  </p:clrMapOvr>
  <p:transition spd="med" advClick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Wikipedia according to Michael Scott-2.mov"/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1943100" y="1454150"/>
            <a:ext cx="9118600" cy="6838950"/>
          </a:xfrm>
          <a:prstGeom prst="rect">
            <a:avLst/>
          </a:prstGeom>
        </p:spPr>
      </p:pic>
    </p:spTree>
  </p:cSld>
  <p:clrMapOvr>
    <a:masterClrMapping/>
  </p:clrMapOvr>
  <p:transition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mediacall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0" fill="hold"/>
                                        <p:tgtEl>
                                          <p:spTgt spid="15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156"/>
                </p:tgtEl>
              </p:cMediaNode>
            </p:vide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big truck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130800" y="990600"/>
            <a:ext cx="7772400" cy="7772400"/>
          </a:xfrm>
          <a:prstGeom prst="rect">
            <a:avLst/>
          </a:prstGeom>
          <a:ln w="12700">
            <a:miter lim="400000"/>
          </a:ln>
        </p:spPr>
      </p:pic>
      <p:sp>
        <p:nvSpPr>
          <p:cNvPr id="159" name="Shape 159"/>
          <p:cNvSpPr/>
          <p:nvPr/>
        </p:nvSpPr>
        <p:spPr>
          <a:xfrm>
            <a:off x="382122" y="1416050"/>
            <a:ext cx="4610101" cy="3759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defTabSz="584200">
              <a:defRPr sz="1800"/>
            </a:pPr>
            <a:r>
              <a:rPr sz="4200">
                <a:latin typeface="Georgia"/>
                <a:ea typeface="Georgia"/>
                <a:cs typeface="Georgia"/>
                <a:sym typeface="Georgia"/>
              </a:rPr>
              <a:t>1. Location?</a:t>
            </a:r>
            <a:endParaRPr sz="4200">
              <a:latin typeface="Georgia"/>
              <a:ea typeface="Georgia"/>
              <a:cs typeface="Georgia"/>
              <a:sym typeface="Georgia"/>
            </a:endParaRPr>
          </a:p>
          <a:p>
            <a:pPr lvl="0" defTabSz="584200">
              <a:defRPr sz="1800"/>
            </a:pPr>
            <a:endParaRPr sz="4200">
              <a:latin typeface="Georgia"/>
              <a:ea typeface="Georgia"/>
              <a:cs typeface="Georgia"/>
              <a:sym typeface="Georgia"/>
            </a:endParaRPr>
          </a:p>
          <a:p>
            <a:pPr lvl="0" defTabSz="584200">
              <a:defRPr sz="1800"/>
            </a:pPr>
            <a:r>
              <a:rPr sz="4200">
                <a:latin typeface="Georgia"/>
                <a:ea typeface="Georgia"/>
                <a:cs typeface="Georgia"/>
                <a:sym typeface="Georgia"/>
              </a:rPr>
              <a:t>2. How big is it?</a:t>
            </a:r>
            <a:endParaRPr sz="4200">
              <a:latin typeface="Georgia"/>
              <a:ea typeface="Georgia"/>
              <a:cs typeface="Georgia"/>
              <a:sym typeface="Georgia"/>
            </a:endParaRPr>
          </a:p>
          <a:p>
            <a:pPr lvl="0" defTabSz="584200">
              <a:defRPr sz="1800"/>
            </a:pPr>
            <a:endParaRPr sz="4200">
              <a:latin typeface="Georgia"/>
              <a:ea typeface="Georgia"/>
              <a:cs typeface="Georgia"/>
              <a:sym typeface="Georgia"/>
            </a:endParaRPr>
          </a:p>
          <a:p>
            <a:pPr lvl="0" defTabSz="584200">
              <a:defRPr sz="1800"/>
            </a:pPr>
            <a:r>
              <a:rPr sz="4200">
                <a:latin typeface="Georgia"/>
                <a:ea typeface="Georgia"/>
                <a:cs typeface="Georgia"/>
                <a:sym typeface="Georgia"/>
              </a:rPr>
              <a:t>3. How much fuel does it use?</a:t>
            </a:r>
          </a:p>
        </p:txBody>
      </p:sp>
    </p:spTree>
  </p:cSld>
  <p:clrMapOvr>
    <a:masterClrMapping/>
  </p:clrMapOvr>
  <p:transition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entr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59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PicMonkey Collage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1465620"/>
            <a:ext cx="13004800" cy="682236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/>
          <p:nvPr/>
        </p:nvSpPr>
        <p:spPr>
          <a:xfrm>
            <a:off x="1122" y="7105650"/>
            <a:ext cx="12992101" cy="1346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ctr" defTabSz="584200">
              <a:defRPr sz="4200"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/>
            </a:pPr>
            <a:r>
              <a:rPr sz="4200"/>
              <a:t>Daniel Russell - Search ReSearch</a:t>
            </a:r>
          </a:p>
        </p:txBody>
      </p:sp>
      <p:sp>
        <p:nvSpPr>
          <p:cNvPr id="164" name="Shape 164"/>
          <p:cNvSpPr/>
          <p:nvPr/>
        </p:nvSpPr>
        <p:spPr>
          <a:xfrm>
            <a:off x="1122" y="2914650"/>
            <a:ext cx="12992101" cy="2870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ctr" defTabSz="584200">
              <a:defRPr sz="9600">
                <a:solidFill>
                  <a:srgbClr val="4F7A28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9600">
                <a:solidFill>
                  <a:srgbClr val="4F7A28"/>
                </a:solidFill>
              </a:rPr>
              <a:t>Google Search Education</a:t>
            </a:r>
          </a:p>
        </p:txBody>
      </p:sp>
    </p:spTree>
  </p:cSld>
  <p:clrMapOvr>
    <a:masterClrMapping/>
  </p:clrMapOvr>
  <p:transition spd="med" advClick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Кевин_Митник_ctqxfc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375400" y="-114300"/>
            <a:ext cx="6680200" cy="9967701"/>
          </a:xfrm>
          <a:prstGeom prst="rect">
            <a:avLst/>
          </a:prstGeom>
          <a:ln w="12700">
            <a:miter lim="400000"/>
          </a:ln>
        </p:spPr>
      </p:pic>
      <p:sp>
        <p:nvSpPr>
          <p:cNvPr id="167" name="Shape 167"/>
          <p:cNvSpPr/>
          <p:nvPr/>
        </p:nvSpPr>
        <p:spPr>
          <a:xfrm>
            <a:off x="521822" y="400050"/>
            <a:ext cx="5397501" cy="3810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ctr" defTabSz="584200">
              <a:defRPr sz="6400"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 lvl="0">
              <a:defRPr sz="1800"/>
            </a:pPr>
            <a:r>
              <a:rPr sz="6400"/>
              <a:t>Create responsible users of information. </a:t>
            </a:r>
          </a:p>
        </p:txBody>
      </p:sp>
      <p:pic>
        <p:nvPicPr>
          <p:cNvPr id="168" name="Screen Shot 2013-06-24 at 1.51.27 PM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346200" y="4267200"/>
            <a:ext cx="3467100" cy="53721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human-65926_1920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066800" y="165100"/>
            <a:ext cx="13792200" cy="9753600"/>
          </a:xfrm>
          <a:prstGeom prst="rect">
            <a:avLst/>
          </a:prstGeom>
          <a:ln w="12700">
            <a:miter lim="400000"/>
          </a:ln>
        </p:spPr>
      </p:pic>
      <p:sp>
        <p:nvSpPr>
          <p:cNvPr id="171" name="Shape 171"/>
          <p:cNvSpPr/>
          <p:nvPr/>
        </p:nvSpPr>
        <p:spPr>
          <a:xfrm>
            <a:off x="1346305" y="615950"/>
            <a:ext cx="10301735" cy="1143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ctr" defTabSz="584200">
              <a:defRPr sz="7200"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 lvl="0">
              <a:defRPr sz="1800"/>
            </a:pPr>
            <a:r>
              <a:rPr sz="7200"/>
              <a:t>Encourage collaboration!</a:t>
            </a:r>
          </a:p>
        </p:txBody>
      </p:sp>
    </p:spTree>
  </p:cSld>
  <p:clrMapOvr>
    <a:masterClrMapping/>
  </p:clrMapOvr>
  <p:transition spd="med" advClick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Shape 173"/>
          <p:cNvSpPr/>
          <p:nvPr/>
        </p:nvSpPr>
        <p:spPr>
          <a:xfrm>
            <a:off x="3429359" y="1473200"/>
            <a:ext cx="6135627" cy="723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ctr" defTabSz="584200">
              <a:defRPr sz="4200"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/>
            </a:pPr>
            <a:r>
              <a:rPr sz="4200"/>
              <a:t>Today you will learn about...</a:t>
            </a:r>
          </a:p>
        </p:txBody>
      </p:sp>
      <p:sp>
        <p:nvSpPr>
          <p:cNvPr id="174" name="Shape 174"/>
          <p:cNvSpPr/>
          <p:nvPr/>
        </p:nvSpPr>
        <p:spPr>
          <a:xfrm>
            <a:off x="641678" y="3371850"/>
            <a:ext cx="11710989" cy="1498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ctr" defTabSz="584200">
              <a:defRPr sz="9600"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/>
            </a:pPr>
            <a:r>
              <a:rPr sz="9600"/>
              <a:t>Today we will explore...</a:t>
            </a:r>
          </a:p>
        </p:txBody>
      </p:sp>
    </p:spTree>
  </p:cSld>
  <p:clrMapOvr>
    <a:masterClrMapping/>
  </p:clrMapOvr>
  <p:transition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lighthouse-110978_1280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973057" y="-69850"/>
            <a:ext cx="14950914" cy="98933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/>
          <p:nvPr/>
        </p:nvSpPr>
        <p:spPr>
          <a:xfrm>
            <a:off x="977900" y="2413000"/>
            <a:ext cx="11049000" cy="49149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>
              <a:lnSpc>
                <a:spcPts val="8100"/>
              </a:lnSpc>
              <a:defRPr sz="1800"/>
            </a:pPr>
            <a:r>
              <a:rPr b="1" sz="4800" u="sng">
                <a:solidFill>
                  <a:srgbClr val="D00000"/>
                </a:solidFill>
                <a:latin typeface="Arial"/>
                <a:ea typeface="Arial"/>
                <a:cs typeface="Arial"/>
                <a:sym typeface="Arial"/>
                <a:hlinkClick r:id="rId2" invalidUrl="" action="" tgtFrame="" tooltip="" history="1" highlightClick="0" endSnd="0"/>
              </a:rPr>
              <a:t>Education can happen everywhere</a:t>
            </a:r>
            <a:endParaRPr b="1" sz="4800">
              <a:solidFill>
                <a:srgbClr val="D00000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>
              <a:defRPr sz="1800"/>
            </a:pPr>
            <a:r>
              <a:rPr sz="4800">
                <a:solidFill>
                  <a:srgbClr val="2C2C2C"/>
                </a:solidFill>
                <a:latin typeface="Arial"/>
                <a:ea typeface="Arial"/>
                <a:cs typeface="Arial"/>
                <a:sym typeface="Arial"/>
              </a:rPr>
              <a:t>Education doesn't just take place in stuffy classrooms and university buildings, it can happen everywhere, every day to every person.</a:t>
            </a:r>
            <a:endParaRPr sz="4800">
              <a:solidFill>
                <a:srgbClr val="2C2C2C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>
              <a:defRPr sz="1800"/>
            </a:pPr>
            <a:endParaRPr sz="4800">
              <a:solidFill>
                <a:srgbClr val="2C2C2C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 algn="ctr" defTabSz="584200">
              <a:defRPr sz="1800"/>
            </a:pPr>
            <a:r>
              <a:rPr sz="4200">
                <a:latin typeface="+mn-lt"/>
                <a:ea typeface="+mn-ea"/>
                <a:cs typeface="+mn-cs"/>
                <a:sym typeface="Gill Sans"/>
              </a:rPr>
              <a:t>Richard Branson - June 19, 2013</a:t>
            </a:r>
          </a:p>
        </p:txBody>
      </p:sp>
    </p:spTree>
  </p:cSld>
  <p:clrMapOvr>
    <a:masterClrMapping/>
  </p:clrMapOvr>
  <p:transition spd="med" advClick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Screen Shot 2013-06-13 at 9.19.59 AM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577850" y="1114690"/>
            <a:ext cx="14147800" cy="750861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Screen Shot 2013-04-23 at 9.26.04 AM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330200" y="419100"/>
            <a:ext cx="13652500" cy="89154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why are you sharing?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920432" y="2212623"/>
            <a:ext cx="11163936" cy="4794954"/>
          </a:xfrm>
          <a:prstGeom prst="rect">
            <a:avLst/>
          </a:prstGeom>
          <a:ln w="63500">
            <a:solidFill/>
            <a:miter lim="400000"/>
          </a:ln>
        </p:spPr>
      </p:pic>
      <p:sp>
        <p:nvSpPr>
          <p:cNvPr id="187" name="Shape 187"/>
          <p:cNvSpPr/>
          <p:nvPr/>
        </p:nvSpPr>
        <p:spPr>
          <a:xfrm>
            <a:off x="735161" y="318417"/>
            <a:ext cx="11534478" cy="12935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7200">
                <a:latin typeface="Futura"/>
                <a:ea typeface="Futura"/>
                <a:cs typeface="Futura"/>
                <a:sym typeface="Futura"/>
              </a:defRPr>
            </a:lvl1pPr>
          </a:lstStyle>
          <a:p>
            <a:pPr lvl="0">
              <a:defRPr sz="1800"/>
            </a:pPr>
            <a:r>
              <a:rPr sz="7200"/>
              <a:t>Model Sharing for Students</a:t>
            </a:r>
          </a:p>
        </p:txBody>
      </p:sp>
      <p:sp>
        <p:nvSpPr>
          <p:cNvPr id="188" name="Shape 188"/>
          <p:cNvSpPr/>
          <p:nvPr/>
        </p:nvSpPr>
        <p:spPr>
          <a:xfrm>
            <a:off x="670569" y="7762428"/>
            <a:ext cx="11663661" cy="8835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4800">
                <a:solidFill>
                  <a:srgbClr val="0B5D12"/>
                </a:solidFill>
                <a:latin typeface="Futura"/>
                <a:ea typeface="Futura"/>
                <a:cs typeface="Futura"/>
                <a:sym typeface="Futura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800">
                <a:solidFill>
                  <a:srgbClr val="0B5D12"/>
                </a:solidFill>
              </a:rPr>
              <a:t>If you didn't read it, why did you share it?</a:t>
            </a:r>
          </a:p>
        </p:txBody>
      </p:sp>
    </p:spTree>
  </p:cSld>
  <p:clrMapOvr>
    <a:masterClrMapping/>
  </p:clrMapOvr>
  <p:transition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entr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88" grpId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portrayal-89193_1920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63600" y="0"/>
            <a:ext cx="147320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fiu-179393_1920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1219200"/>
            <a:ext cx="13004800" cy="73152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/>
          <p:nvPr/>
        </p:nvSpPr>
        <p:spPr>
          <a:xfrm>
            <a:off x="1444823" y="850900"/>
            <a:ext cx="10096501" cy="2870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ctr" defTabSz="584200">
              <a:defRPr sz="9600"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 lvl="0">
              <a:defRPr sz="1800"/>
            </a:pPr>
            <a:r>
              <a:rPr sz="9600"/>
              <a:t>Our only limitation lies in...</a:t>
            </a:r>
          </a:p>
        </p:txBody>
      </p:sp>
      <p:sp>
        <p:nvSpPr>
          <p:cNvPr id="195" name="Shape 195"/>
          <p:cNvSpPr/>
          <p:nvPr/>
        </p:nvSpPr>
        <p:spPr>
          <a:xfrm>
            <a:off x="-2977" y="4025900"/>
            <a:ext cx="12992101" cy="2870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ctr" defTabSz="584200">
              <a:defRPr sz="9600">
                <a:solidFill>
                  <a:srgbClr val="0042AA"/>
                </a:solidFill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9600">
                <a:solidFill>
                  <a:srgbClr val="0042AA"/>
                </a:solidFill>
              </a:rPr>
              <a:t>Development and use of imagination.</a:t>
            </a:r>
          </a:p>
        </p:txBody>
      </p:sp>
      <p:sp>
        <p:nvSpPr>
          <p:cNvPr id="196" name="Shape 196"/>
          <p:cNvSpPr/>
          <p:nvPr/>
        </p:nvSpPr>
        <p:spPr>
          <a:xfrm>
            <a:off x="2552848" y="7200900"/>
            <a:ext cx="7880451" cy="1143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ctr" defTabSz="584200">
              <a:defRPr sz="7200"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 lvl="0">
              <a:defRPr sz="1800"/>
            </a:pPr>
            <a:r>
              <a:rPr sz="7200"/>
              <a:t>Napoleon Hill 1937</a:t>
            </a:r>
          </a:p>
        </p:txBody>
      </p:sp>
    </p:spTree>
  </p:cSld>
  <p:clrMapOvr>
    <a:masterClrMapping/>
  </p:clrMapOvr>
  <p:transition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entr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95" grpId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head-113927_1920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36550" y="-560289"/>
            <a:ext cx="13652500" cy="19305489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MakerBot_Replicator_2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1224280"/>
            <a:ext cx="13004800" cy="7305041"/>
          </a:xfrm>
          <a:prstGeom prst="rect">
            <a:avLst/>
          </a:prstGeom>
          <a:ln w="12700">
            <a:miter lim="400000"/>
          </a:ln>
        </p:spPr>
      </p:pic>
      <p:sp>
        <p:nvSpPr>
          <p:cNvPr id="203" name="Shape 203"/>
          <p:cNvSpPr/>
          <p:nvPr/>
        </p:nvSpPr>
        <p:spPr>
          <a:xfrm>
            <a:off x="1871091" y="9429750"/>
            <a:ext cx="9262618" cy="279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200">
                <a:solidFill>
                  <a:srgbClr val="FFFFFF"/>
                </a:solidFill>
              </a:rPr>
              <a:t>Image Credit: Wikipedia user Peabodybore: Source http://en.wikipedia.org/wiki/File:MakerBot_Replicator_2.jpg : Creative Commons 1.0</a:t>
            </a:r>
          </a:p>
        </p:txBody>
      </p:sp>
    </p:spTree>
  </p:cSld>
  <p:clrMapOvr>
    <a:masterClrMapping/>
  </p:clrMapOvr>
  <p:transition spd="med" advClick="1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" name="Screen Shot 2014-10-08 at 6.42.03 PM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1241437"/>
            <a:ext cx="13004800" cy="727072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maine-114338_1920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19100" y="0"/>
            <a:ext cx="146304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/>
          <p:nvPr/>
        </p:nvSpPr>
        <p:spPr>
          <a:xfrm>
            <a:off x="292471" y="2712367"/>
            <a:ext cx="12419857" cy="251276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algn="ctr">
              <a:defRPr sz="1800"/>
            </a:pPr>
            <a:r>
              <a:rPr sz="7200">
                <a:solidFill>
                  <a:srgbClr val="FFFFFF"/>
                </a:solidFill>
                <a:latin typeface="Futura"/>
                <a:ea typeface="Futura"/>
                <a:cs typeface="Futura"/>
                <a:sym typeface="Futura"/>
              </a:rPr>
              <a:t>What are the problems your </a:t>
            </a:r>
            <a:endParaRPr sz="7200">
              <a:solidFill>
                <a:srgbClr val="FFFFFF"/>
              </a:solidFill>
              <a:latin typeface="Futura"/>
              <a:ea typeface="Futura"/>
              <a:cs typeface="Futura"/>
              <a:sym typeface="Futura"/>
            </a:endParaRPr>
          </a:p>
          <a:p>
            <a:pPr lvl="0" algn="ctr">
              <a:defRPr sz="1800"/>
            </a:pPr>
            <a:r>
              <a:rPr sz="7200">
                <a:solidFill>
                  <a:srgbClr val="FFFFFF"/>
                </a:solidFill>
                <a:latin typeface="Futura"/>
                <a:ea typeface="Futura"/>
                <a:cs typeface="Futura"/>
                <a:sym typeface="Futura"/>
              </a:rPr>
              <a:t>students can solve?</a:t>
            </a:r>
          </a:p>
        </p:txBody>
      </p:sp>
      <p:pic>
        <p:nvPicPr>
          <p:cNvPr id="208" name="Screen Shot 2014-10-08 at 9.10.10 PM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03550" y="6019800"/>
            <a:ext cx="2476500" cy="24892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09" name="Screen Shot 2014-10-08 at 9.10.48 PM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321550" y="6008017"/>
            <a:ext cx="2484689" cy="251276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entr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nodeType="clickEffect" presetClass="entr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09" grpId="2"/>
      <p:bldP build="whole" bldLvl="1" animBg="1" rev="0" advAuto="0" spid="208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" name="IMG_0471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77800" y="-317500"/>
            <a:ext cx="130048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" name="grim-reaper-75672_1920.jp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685800" y="0"/>
            <a:ext cx="143764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Shape 217"/>
          <p:cNvSpPr/>
          <p:nvPr/>
        </p:nvSpPr>
        <p:spPr>
          <a:xfrm>
            <a:off x="639743" y="4298950"/>
            <a:ext cx="11714858" cy="1143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ctr" defTabSz="584200">
              <a:defRPr sz="7200"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 lvl="0">
              <a:defRPr sz="1800"/>
            </a:pPr>
            <a:r>
              <a:rPr sz="7200"/>
              <a:t>We’re all content producers. </a:t>
            </a:r>
          </a:p>
        </p:txBody>
      </p:sp>
    </p:spTree>
  </p:cSld>
  <p:clrMapOvr>
    <a:masterClrMapping/>
  </p:clrMapOvr>
  <p:transition spd="med" advClick="1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" name="Screen Shot 2013-05-14 at 9.03.19 PM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46100" y="965200"/>
            <a:ext cx="2247900" cy="22987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20" name="mzl.ywqxgerm.480x480-75.jp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460750" y="1012269"/>
            <a:ext cx="8813800" cy="6445092"/>
          </a:xfrm>
          <a:prstGeom prst="rect">
            <a:avLst/>
          </a:prstGeom>
          <a:ln w="12700">
            <a:miter lim="400000"/>
          </a:ln>
        </p:spPr>
      </p:pic>
      <p:pic>
        <p:nvPicPr>
          <p:cNvPr id="221" name="mzl.bigcdisd.480x480-75.jp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622300" y="5219700"/>
            <a:ext cx="6096000" cy="44577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" name="Screen Shot 2013-07-15 at 8.02.20 PM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511300" y="266700"/>
            <a:ext cx="16027400" cy="92075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Screen Shot 2012-10-03 at 7.51.42 PM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533400" y="1263650"/>
            <a:ext cx="14075510" cy="72009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Screen Shot 2014-10-08 at 6.14.36 PM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1057338"/>
            <a:ext cx="13004800" cy="763892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" name="youtube-logo1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1" name="Screen Shot 2014-11-03 at 7.19.52 PM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2585351"/>
            <a:ext cx="13004800" cy="458289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bathroom-2194_1920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279400" y="0"/>
            <a:ext cx="14630400" cy="9753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98" name="outline-36244_640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27000" y="1005681"/>
            <a:ext cx="6413500" cy="4008438"/>
          </a:xfrm>
          <a:prstGeom prst="rect">
            <a:avLst/>
          </a:prstGeom>
          <a:ln w="12700">
            <a:miter lim="400000"/>
          </a:ln>
        </p:spPr>
      </p:pic>
      <p:sp>
        <p:nvSpPr>
          <p:cNvPr id="99" name="Shape 99"/>
          <p:cNvSpPr/>
          <p:nvPr/>
        </p:nvSpPr>
        <p:spPr>
          <a:xfrm>
            <a:off x="7277726" y="641350"/>
            <a:ext cx="4738093" cy="2184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 algn="ctr" defTabSz="584200">
              <a:defRPr sz="14400"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 lvl="0">
              <a:defRPr sz="1800"/>
            </a:pPr>
            <a:r>
              <a:rPr sz="14400"/>
              <a:t>Why?</a:t>
            </a:r>
          </a:p>
        </p:txBody>
      </p:sp>
      <p:sp>
        <p:nvSpPr>
          <p:cNvPr id="100" name="Shape 100"/>
          <p:cNvSpPr/>
          <p:nvPr/>
        </p:nvSpPr>
        <p:spPr>
          <a:xfrm>
            <a:off x="331322" y="7118350"/>
            <a:ext cx="7162801" cy="1143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 algn="ctr" defTabSz="584200">
              <a:defRPr sz="7200">
                <a:latin typeface="Georgia"/>
                <a:ea typeface="Georgia"/>
                <a:cs typeface="Georgia"/>
                <a:sym typeface="Georgia"/>
              </a:defRPr>
            </a:lvl1pPr>
          </a:lstStyle>
          <a:p>
            <a:pPr lvl="0">
              <a:defRPr sz="1800"/>
            </a:pPr>
            <a:r>
              <a:rPr sz="7200"/>
              <a:t>What can we do?</a:t>
            </a:r>
          </a:p>
        </p:txBody>
      </p:sp>
    </p:spTree>
  </p:cSld>
  <p:clrMapOvr>
    <a:masterClrMapping/>
  </p:clrMapOvr>
  <p:transition spd="med" advClick="1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3" name="I'm awesome ECOO sample.mp3"/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4954091" y="5194300"/>
            <a:ext cx="1651001" cy="838200"/>
          </a:xfrm>
          <a:prstGeom prst="rect">
            <a:avLst/>
          </a:prstGeom>
        </p:spPr>
      </p:pic>
    </p:spTree>
  </p:cSld>
  <p:clrMapOvr>
    <a:masterClrMapping/>
  </p:clrMapOvr>
  <p:transition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mediacall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0" fill="hold"/>
                                        <p:tgtEl>
                                          <p:spTgt spid="2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233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" name="climber-4048_1920.jp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36" name="I'm awesome ECOO sample.mp3"/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>
            <a:extLst/>
          </a:blip>
          <a:stretch>
            <a:fillRect/>
          </a:stretch>
        </p:blipFill>
        <p:spPr>
          <a:xfrm>
            <a:off x="977900" y="8890000"/>
            <a:ext cx="1651000" cy="838200"/>
          </a:xfrm>
          <a:prstGeom prst="rect">
            <a:avLst/>
          </a:prstGeom>
        </p:spPr>
      </p:pic>
    </p:spTree>
  </p:cSld>
  <p:clrMapOvr>
    <a:masterClrMapping/>
  </p:clrMapOvr>
  <p:transition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mediacall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0" fill="hold"/>
                                        <p:tgtEl>
                                          <p:spTgt spid="2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audio isNarration="0">
              <p:cMediaNode mute="0" showWhenStopped="0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236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" name="64162_10151480691608162_1110798490_n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6661150" y="0"/>
            <a:ext cx="6718300" cy="671830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1" name="249125_10151604647638162_1373050283_n.jp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6350" y="0"/>
            <a:ext cx="6718300" cy="6718300"/>
          </a:xfrm>
          <a:prstGeom prst="rect">
            <a:avLst/>
          </a:prstGeom>
          <a:ln w="12700">
            <a:miter lim="400000"/>
          </a:ln>
        </p:spPr>
      </p:pic>
      <p:sp>
        <p:nvSpPr>
          <p:cNvPr id="242" name="Shape 242"/>
          <p:cNvSpPr/>
          <p:nvPr/>
        </p:nvSpPr>
        <p:spPr>
          <a:xfrm>
            <a:off x="1122" y="6699250"/>
            <a:ext cx="12992101" cy="2921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algn="ctr" defTabSz="584200">
              <a:defRPr sz="1800"/>
            </a:pPr>
            <a:r>
              <a:rPr sz="6400" u="sng">
                <a:latin typeface="+mn-lt"/>
                <a:ea typeface="+mn-ea"/>
                <a:cs typeface="+mn-cs"/>
                <a:sym typeface="Gill Sans"/>
                <a:hlinkClick r:id="rId4" invalidUrl="" action="" tgtFrame="" tooltip="" history="1" highlightClick="0" endSnd="0"/>
              </a:rPr>
              <a:t>RichardByrne@freetech4teachers.com</a:t>
            </a:r>
            <a:endParaRPr sz="6400">
              <a:latin typeface="+mn-lt"/>
              <a:ea typeface="+mn-ea"/>
              <a:cs typeface="+mn-cs"/>
              <a:sym typeface="Gill Sans"/>
            </a:endParaRPr>
          </a:p>
          <a:p>
            <a:pPr lvl="0" algn="ctr" defTabSz="584200">
              <a:defRPr sz="1800"/>
            </a:pPr>
            <a:r>
              <a:rPr sz="6400">
                <a:latin typeface="+mn-lt"/>
                <a:ea typeface="+mn-ea"/>
                <a:cs typeface="+mn-cs"/>
                <a:sym typeface="Gill Sans"/>
              </a:rPr>
              <a:t>Twitter.com/rmbyrne</a:t>
            </a:r>
            <a:endParaRPr sz="6400">
              <a:latin typeface="+mn-lt"/>
              <a:ea typeface="+mn-ea"/>
              <a:cs typeface="+mn-cs"/>
              <a:sym typeface="Gill Sans"/>
            </a:endParaRPr>
          </a:p>
          <a:p>
            <a:pPr lvl="0" algn="ctr" defTabSz="584200">
              <a:defRPr sz="1800"/>
            </a:pPr>
            <a:r>
              <a:rPr sz="6400">
                <a:latin typeface="+mn-lt"/>
                <a:ea typeface="+mn-ea"/>
                <a:cs typeface="+mn-cs"/>
                <a:sym typeface="Gill Sans"/>
              </a:rPr>
              <a:t>Google Me</a:t>
            </a:r>
          </a:p>
        </p:txBody>
      </p:sp>
    </p:spTree>
  </p:cSld>
  <p:clrMapOvr>
    <a:masterClrMapping/>
  </p:clrMapOvr>
  <p:transition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CrowleyRussellLeeIceman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90500" y="0"/>
            <a:ext cx="6845300" cy="4457700"/>
          </a:xfrm>
          <a:prstGeom prst="rect">
            <a:avLst/>
          </a:prstGeom>
          <a:ln w="38100">
            <a:solidFill/>
            <a:miter lim="400000"/>
          </a:ln>
        </p:spPr>
      </p:pic>
      <p:pic>
        <p:nvPicPr>
          <p:cNvPr id="103" name="491px-Telephone_operators,_1952.jp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048500" y="1066800"/>
            <a:ext cx="6235700" cy="7620000"/>
          </a:xfrm>
          <a:prstGeom prst="rect">
            <a:avLst/>
          </a:prstGeom>
          <a:ln w="76200">
            <a:solidFill/>
            <a:custDash>
              <a:ds d="200000" sp="200000"/>
            </a:custDash>
            <a:miter lim="400000"/>
          </a:ln>
        </p:spPr>
      </p:pic>
      <p:sp>
        <p:nvSpPr>
          <p:cNvPr id="104" name="Shape 104"/>
          <p:cNvSpPr/>
          <p:nvPr/>
        </p:nvSpPr>
        <p:spPr>
          <a:xfrm>
            <a:off x="7748122" y="8724900"/>
            <a:ext cx="5067301" cy="2667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algn="ctr" defTabSz="584200">
              <a:defRPr sz="1800"/>
            </a:pPr>
            <a:r>
              <a:rPr sz="1100">
                <a:latin typeface="+mn-lt"/>
                <a:ea typeface="+mn-ea"/>
                <a:cs typeface="+mn-cs"/>
                <a:sym typeface="Gill Sans"/>
              </a:rPr>
              <a:t>Image credit: </a:t>
            </a:r>
            <a:r>
              <a:rPr sz="1100" u="sng">
                <a:latin typeface="+mn-lt"/>
                <a:ea typeface="+mn-ea"/>
                <a:cs typeface="+mn-cs"/>
                <a:sym typeface="Gill Sans"/>
                <a:hlinkClick r:id="rId4" invalidUrl="" action="" tgtFrame="" tooltip="" history="1" highlightClick="0" endSnd="0"/>
              </a:rPr>
              <a:t>http://www.flickr.com/people/24256351@N04</a:t>
            </a:r>
          </a:p>
        </p:txBody>
      </p:sp>
      <p:grpSp>
        <p:nvGrpSpPr>
          <p:cNvPr id="107" name="Group 107"/>
          <p:cNvGrpSpPr/>
          <p:nvPr/>
        </p:nvGrpSpPr>
        <p:grpSpPr>
          <a:xfrm>
            <a:off x="1295400" y="3949700"/>
            <a:ext cx="4953000" cy="6197600"/>
            <a:chOff x="-50800" y="-50800"/>
            <a:chExt cx="4953000" cy="6197600"/>
          </a:xfrm>
        </p:grpSpPr>
        <p:pic>
          <p:nvPicPr>
            <p:cNvPr id="106" name="Med_stenotype.jpg"/>
            <p:cNvPicPr/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0" y="0"/>
              <a:ext cx="4851400" cy="60960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05" name=""/>
            <p:cNvPicPr/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-50800" y="-50800"/>
              <a:ext cx="4953000" cy="6197600"/>
            </a:xfrm>
            <a:prstGeom prst="rect">
              <a:avLst/>
            </a:prstGeom>
            <a:effectLst/>
          </p:spPr>
        </p:pic>
      </p:grpSp>
    </p:spTree>
  </p:cSld>
  <p:clrMapOvr>
    <a:masterClrMapping/>
  </p:clrMapOvr>
  <p:transition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/>
          <p:nvPr/>
        </p:nvSpPr>
        <p:spPr>
          <a:xfrm>
            <a:off x="467450" y="5810250"/>
            <a:ext cx="12059445" cy="1955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 lvl="0" algn="ctr" defTabSz="584200">
              <a:defRPr sz="1800"/>
            </a:pPr>
            <a:r>
              <a:rPr sz="6400">
                <a:solidFill>
                  <a:srgbClr val="0042AA"/>
                </a:solidFill>
                <a:latin typeface="Georgia"/>
                <a:ea typeface="Georgia"/>
                <a:cs typeface="Georgia"/>
                <a:sym typeface="Georgia"/>
              </a:rPr>
              <a:t>Share ideas at</a:t>
            </a:r>
            <a:endParaRPr sz="6400">
              <a:solidFill>
                <a:srgbClr val="0042AA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lvl="0" algn="ctr" defTabSz="584200">
              <a:defRPr sz="1800"/>
            </a:pPr>
            <a:r>
              <a:rPr sz="6400">
                <a:solidFill>
                  <a:srgbClr val="0042AA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r>
              <a:rPr sz="6400" u="sng">
                <a:solidFill>
                  <a:srgbClr val="0042AA"/>
                </a:solidFill>
                <a:latin typeface="Georgia"/>
                <a:ea typeface="Georgia"/>
                <a:cs typeface="Georgia"/>
                <a:sym typeface="Georgia"/>
                <a:hlinkClick r:id="rId2" invalidUrl="" action="" tgtFrame="" tooltip="" history="1" highlightClick="0" endSnd="0"/>
              </a:rPr>
              <a:t>todaysmeet.com/TeachingToday</a:t>
            </a:r>
          </a:p>
        </p:txBody>
      </p:sp>
      <p:sp>
        <p:nvSpPr>
          <p:cNvPr id="110" name="Shape 110"/>
          <p:cNvSpPr/>
          <p:nvPr/>
        </p:nvSpPr>
        <p:spPr>
          <a:xfrm>
            <a:off x="1122" y="2838450"/>
            <a:ext cx="12992101" cy="2184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lvl="0" algn="ctr" defTabSz="584200">
              <a:defRPr sz="1800"/>
            </a:pPr>
            <a:r>
              <a:rPr sz="7200">
                <a:latin typeface="Georgia"/>
                <a:ea typeface="Georgia"/>
                <a:cs typeface="Georgia"/>
                <a:sym typeface="Georgia"/>
              </a:rPr>
              <a:t>Which jobs will vanish </a:t>
            </a:r>
            <a:endParaRPr sz="7200">
              <a:latin typeface="Georgia"/>
              <a:ea typeface="Georgia"/>
              <a:cs typeface="Georgia"/>
              <a:sym typeface="Georgia"/>
            </a:endParaRPr>
          </a:p>
          <a:p>
            <a:pPr lvl="0" algn="ctr" defTabSz="584200">
              <a:defRPr sz="1800"/>
            </a:pPr>
            <a:r>
              <a:rPr sz="7200">
                <a:latin typeface="Georgia"/>
                <a:ea typeface="Georgia"/>
                <a:cs typeface="Georgia"/>
                <a:sym typeface="Georgia"/>
              </a:rPr>
              <a:t>in the next ten years?</a:t>
            </a:r>
          </a:p>
        </p:txBody>
      </p:sp>
    </p:spTree>
  </p:cSld>
  <p:clrMapOvr>
    <a:masterClrMapping/>
  </p:clrMapOvr>
  <p:transition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outline-31726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876300" y="0"/>
            <a:ext cx="147447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Logging_Scene_Near_Bellingham,_WA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77800" y="127000"/>
            <a:ext cx="8190357" cy="5270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15" name="A_Maine_Logging_Camp.jp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129924" y="4773077"/>
            <a:ext cx="7988301" cy="599652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000000"/>
      </a:lt1>
      <a:dk2>
        <a:srgbClr val="53585F"/>
      </a:dk2>
      <a:lt2>
        <a:srgbClr val="DCDEE0"/>
      </a:lt2>
      <a:accent1>
        <a:srgbClr val="0065C1"/>
      </a:accent1>
      <a:accent2>
        <a:srgbClr val="00A6AC"/>
      </a:accent2>
      <a:accent3>
        <a:srgbClr val="308B16"/>
      </a:accent3>
      <a:accent4>
        <a:srgbClr val="BC8027"/>
      </a:accent4>
      <a:accent5>
        <a:srgbClr val="971817"/>
      </a:accent5>
      <a:accent6>
        <a:srgbClr val="5747C1"/>
      </a:accent6>
      <a:hlink>
        <a:srgbClr val="0000FF"/>
      </a:hlink>
      <a:folHlink>
        <a:srgbClr val="FF00FF"/>
      </a:folHlink>
    </a:clrScheme>
    <a:fontScheme name="Black">
      <a:majorFont>
        <a:latin typeface="Gill Sans"/>
        <a:ea typeface="Gill Sans"/>
        <a:cs typeface="Gill Sans"/>
      </a:majorFont>
      <a:minorFont>
        <a:latin typeface="Gill Sans"/>
        <a:ea typeface="Gill Sans"/>
        <a:cs typeface="Gill Sans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38100" dist="12700" dir="540000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Black">
  <a:themeElements>
    <a:clrScheme name="Black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00A6AC"/>
      </a:accent2>
      <a:accent3>
        <a:srgbClr val="308B16"/>
      </a:accent3>
      <a:accent4>
        <a:srgbClr val="BC8027"/>
      </a:accent4>
      <a:accent5>
        <a:srgbClr val="971817"/>
      </a:accent5>
      <a:accent6>
        <a:srgbClr val="5747C1"/>
      </a:accent6>
      <a:hlink>
        <a:srgbClr val="0000FF"/>
      </a:hlink>
      <a:folHlink>
        <a:srgbClr val="FF00FF"/>
      </a:folHlink>
    </a:clrScheme>
    <a:fontScheme name="Black">
      <a:majorFont>
        <a:latin typeface="Gill Sans"/>
        <a:ea typeface="Gill Sans"/>
        <a:cs typeface="Gill Sans"/>
      </a:majorFont>
      <a:minorFont>
        <a:latin typeface="Gill Sans"/>
        <a:ea typeface="Gill Sans"/>
        <a:cs typeface="Gill Sans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000" u="none" kumimoji="0" normalizeH="0">
            <a:ln>
              <a:noFill/>
            </a:ln>
            <a:solidFill>
              <a:srgbClr val="FFFFFF"/>
            </a:solidFill>
            <a:effectLst>
              <a:outerShdw sx="100000" sy="100000" kx="0" ky="0" algn="b" rotWithShape="0" blurRad="38100" dist="12700" dir="5400000">
                <a:srgbClr val="000000">
                  <a:alpha val="50000"/>
                </a:srgbClr>
              </a:outerShdw>
            </a:effectLst>
            <a:uFillTx/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2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