
<file path=[Content_Types].xml><?xml version="1.0" encoding="utf-8"?>
<Types xmlns="http://schemas.openxmlformats.org/package/2006/content-types">
  <Default Extension="png" ContentType="image/png"/>
  <Default Extension="MOV" ContentType="video/quicktime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7"/>
  </p:notesMasterIdLst>
  <p:handoutMasterIdLst>
    <p:handoutMasterId r:id="rId18"/>
  </p:handoutMasterIdLst>
  <p:sldIdLst>
    <p:sldId id="256" r:id="rId2"/>
    <p:sldId id="264" r:id="rId3"/>
    <p:sldId id="258" r:id="rId4"/>
    <p:sldId id="257" r:id="rId5"/>
    <p:sldId id="259" r:id="rId6"/>
    <p:sldId id="261" r:id="rId7"/>
    <p:sldId id="262" r:id="rId8"/>
    <p:sldId id="263" r:id="rId9"/>
    <p:sldId id="265" r:id="rId10"/>
    <p:sldId id="266" r:id="rId11"/>
    <p:sldId id="267" r:id="rId12"/>
    <p:sldId id="260" r:id="rId13"/>
    <p:sldId id="269" r:id="rId14"/>
    <p:sldId id="270" r:id="rId15"/>
    <p:sldId id="268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12" autoAdjust="0"/>
    <p:restoredTop sz="94660"/>
  </p:normalViewPr>
  <p:slideViewPr>
    <p:cSldViewPr snapToObjects="1">
      <p:cViewPr>
        <p:scale>
          <a:sx n="70" d="100"/>
          <a:sy n="70" d="100"/>
        </p:scale>
        <p:origin x="76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C03E9B-DCF5-D14B-BD38-AF05D51DAA7C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B85735-E4AB-B64A-A3CA-9823CB75B4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248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0ECCBD-6DA9-C54D-86CB-260F0F8CC130}" type="datetimeFigureOut">
              <a:rPr lang="en-US" smtClean="0"/>
              <a:t>11/28/2016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32E776-7A87-3549-9AA3-2242040A4B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5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</p:cSld>
  <p:clrMapOvr>
    <a:masterClrMapping/>
  </p:clrMapOvr>
  <p:transition spd="slow">
    <p:wip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  <p:transition spd="slow">
    <p:wip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11/28/2016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6560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ransition spd="slow">
    <p:wipe/>
  </p:transition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code.org/" TargetMode="Externa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4971" y="967643"/>
            <a:ext cx="6654800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7814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52400"/>
            <a:ext cx="8534400" cy="1703388"/>
          </a:xfrm>
        </p:spPr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accent4"/>
                </a:solidFill>
              </a:rPr>
              <a:t>They can complete an assignment within Seesaw</a:t>
            </a:r>
            <a:r>
              <a:rPr lang="en-US" dirty="0" smtClean="0">
                <a:solidFill>
                  <a:schemeClr val="accent4"/>
                </a:solidFill>
              </a:rPr>
              <a:t>.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4" name="asher counts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16063" y="2160588"/>
            <a:ext cx="6921500" cy="3881437"/>
          </a:xfrm>
        </p:spPr>
      </p:pic>
    </p:spTree>
    <p:extLst>
      <p:ext uri="{BB962C8B-B14F-4D97-AF65-F5344CB8AC3E}">
        <p14:creationId xmlns:p14="http://schemas.microsoft.com/office/powerpoint/2010/main" val="3042530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035" y="152400"/>
            <a:ext cx="9457266" cy="1143000"/>
          </a:xfrm>
        </p:spPr>
        <p:txBody>
          <a:bodyPr>
            <a:noAutofit/>
          </a:bodyPr>
          <a:lstStyle/>
          <a:p>
            <a:r>
              <a:rPr lang="en-US" sz="4800" dirty="0" smtClean="0">
                <a:solidFill>
                  <a:schemeClr val="accent4"/>
                </a:solidFill>
              </a:rPr>
              <a:t>Students can also take a picture of their work and post it to their page.</a:t>
            </a:r>
            <a:endParaRPr lang="en-US" sz="4800" dirty="0">
              <a:solidFill>
                <a:schemeClr val="accent4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0738" y="2160588"/>
            <a:ext cx="5849860" cy="4372771"/>
          </a:xfrm>
        </p:spPr>
      </p:pic>
    </p:spTree>
    <p:extLst>
      <p:ext uri="{BB962C8B-B14F-4D97-AF65-F5344CB8AC3E}">
        <p14:creationId xmlns:p14="http://schemas.microsoft.com/office/powerpoint/2010/main" val="2680962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trim.7B16F70B-2636-4DAC-825E-92B02365E8D9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438400" y="2563941"/>
            <a:ext cx="4038600" cy="40386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85800" y="255617"/>
            <a:ext cx="8907155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 smtClean="0">
                <a:solidFill>
                  <a:schemeClr val="accent4"/>
                </a:solidFill>
              </a:rPr>
              <a:t>They can also </a:t>
            </a:r>
            <a:r>
              <a:rPr lang="en-US" sz="4800" dirty="0" smtClean="0">
                <a:solidFill>
                  <a:schemeClr val="accent4"/>
                </a:solidFill>
              </a:rPr>
              <a:t>create </a:t>
            </a:r>
            <a:r>
              <a:rPr lang="en-US" sz="4800" dirty="0" smtClean="0">
                <a:solidFill>
                  <a:schemeClr val="accent4"/>
                </a:solidFill>
              </a:rPr>
              <a:t>in </a:t>
            </a:r>
            <a:r>
              <a:rPr lang="en-US" sz="4800" dirty="0" smtClean="0">
                <a:solidFill>
                  <a:schemeClr val="accent4"/>
                </a:solidFill>
              </a:rPr>
              <a:t>one app and upload it to Seesaw! That's called app smashing!             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7696200" y="28956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Made in </a:t>
            </a:r>
            <a:r>
              <a:rPr lang="en-US" dirty="0" err="1" smtClean="0"/>
              <a:t>Chatterpix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7397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19306" y="361666"/>
            <a:ext cx="8001000" cy="2035791"/>
          </a:xfrm>
        </p:spPr>
        <p:txBody>
          <a:bodyPr/>
          <a:lstStyle/>
          <a:p>
            <a:pPr algn="ctr"/>
            <a:r>
              <a:rPr lang="en-US" sz="3600" dirty="0" smtClean="0">
                <a:solidFill>
                  <a:schemeClr val="accent4"/>
                </a:solidFill>
              </a:rPr>
              <a:t>Parents, peers and even other classrooms, allows students to have an authentic audience and allow students to receive feedback.</a:t>
            </a:r>
            <a:endParaRPr lang="en-US" sz="3600" dirty="0">
              <a:solidFill>
                <a:schemeClr val="accent4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2438400"/>
            <a:ext cx="5924813" cy="4308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9805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66800" y="0"/>
            <a:ext cx="81534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chemeClr val="accent4"/>
                </a:solidFill>
              </a:rPr>
              <a:t>One of the best features is that it builds relationships!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 and the student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You and the family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Students and their families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3183747"/>
            <a:ext cx="4404341" cy="361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2617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429000" y="162260"/>
            <a:ext cx="2858798" cy="2517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659"/>
            <a:r>
              <a:rPr sz="1636" spc="20" dirty="0">
                <a:solidFill>
                  <a:srgbClr val="3C85C5"/>
                </a:solidFill>
                <a:latin typeface="Calibri"/>
                <a:cs typeface="Calibri"/>
              </a:rPr>
              <a:t>100 </a:t>
            </a:r>
            <a:r>
              <a:rPr sz="1636" spc="37" dirty="0">
                <a:solidFill>
                  <a:srgbClr val="3C85C5"/>
                </a:solidFill>
                <a:latin typeface="Calibri"/>
                <a:cs typeface="Calibri"/>
              </a:rPr>
              <a:t>Ways </a:t>
            </a:r>
            <a:r>
              <a:rPr sz="1636" spc="89" dirty="0">
                <a:solidFill>
                  <a:srgbClr val="3C85C5"/>
                </a:solidFill>
                <a:latin typeface="Calibri"/>
                <a:cs typeface="Calibri"/>
              </a:rPr>
              <a:t>Students</a:t>
            </a:r>
            <a:r>
              <a:rPr sz="1636" spc="-256" dirty="0">
                <a:solidFill>
                  <a:srgbClr val="3C85C5"/>
                </a:solidFill>
                <a:latin typeface="Calibri"/>
                <a:cs typeface="Calibri"/>
              </a:rPr>
              <a:t> </a:t>
            </a:r>
            <a:r>
              <a:rPr sz="1636" spc="65" dirty="0">
                <a:solidFill>
                  <a:srgbClr val="3C85C5"/>
                </a:solidFill>
                <a:latin typeface="Calibri"/>
                <a:cs typeface="Calibri"/>
              </a:rPr>
              <a:t>use </a:t>
            </a:r>
            <a:r>
              <a:rPr sz="1636" spc="92" dirty="0">
                <a:solidFill>
                  <a:srgbClr val="3C85C5"/>
                </a:solidFill>
                <a:latin typeface="Calibri"/>
                <a:cs typeface="Calibri"/>
              </a:rPr>
              <a:t>Seesaw</a:t>
            </a:r>
            <a:endParaRPr sz="1636" dirty="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2954482" y="238119"/>
            <a:ext cx="253278" cy="1623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27"/>
          </a:p>
        </p:txBody>
      </p:sp>
      <p:sp>
        <p:nvSpPr>
          <p:cNvPr id="4" name="object 4"/>
          <p:cNvSpPr/>
          <p:nvPr/>
        </p:nvSpPr>
        <p:spPr>
          <a:xfrm>
            <a:off x="6477000" y="229531"/>
            <a:ext cx="253278" cy="16235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227"/>
          </a:p>
        </p:txBody>
      </p:sp>
      <p:graphicFrame>
        <p:nvGraphicFramePr>
          <p:cNvPr id="5" name="object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255845"/>
              </p:ext>
            </p:extLst>
          </p:nvPr>
        </p:nvGraphicFramePr>
        <p:xfrm>
          <a:off x="990600" y="526031"/>
          <a:ext cx="7924796" cy="61033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81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8119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81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8119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3076">
                <a:tc>
                  <a:txBody>
                    <a:bodyPr/>
                    <a:lstStyle/>
                    <a:p>
                      <a:pPr marL="581025" marR="167640" indent="-4191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writer’s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workshop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stories</a:t>
                      </a:r>
                      <a:r>
                        <a:rPr sz="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voice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recordings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Give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book</a:t>
                      </a:r>
                      <a:r>
                        <a:rPr sz="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talk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123825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science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experiment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explain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 dirty="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Connect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peers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globally</a:t>
                      </a:r>
                      <a:endParaRPr sz="400" dirty="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755">
                <a:tc>
                  <a:txBody>
                    <a:bodyPr/>
                    <a:lstStyle/>
                    <a:p>
                      <a:pPr marR="172085" algn="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45" dirty="0">
                          <a:latin typeface="Arial"/>
                          <a:cs typeface="Arial"/>
                        </a:rPr>
                        <a:t>Model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practice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digital</a:t>
                      </a:r>
                      <a:r>
                        <a:rPr sz="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citizenship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R="508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thinking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solve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math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problem.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523875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Demonstrate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skill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R="7620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blog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571500" marR="217170" indent="-3524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Document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growth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over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time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using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multiple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formats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635" algn="ctr">
                        <a:lnSpc>
                          <a:spcPct val="100000"/>
                        </a:lnSpc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Make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scavenger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hunt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Differentiate instruction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small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 group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40" dirty="0">
                          <a:latin typeface="Arial"/>
                          <a:cs typeface="Arial"/>
                        </a:rPr>
                        <a:t>Empower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lead</a:t>
                      </a:r>
                      <a:r>
                        <a:rPr sz="400" spc="-10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conferences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704850" marR="132715" indent="-5715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Engage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families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insights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from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classroom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audio /visual</a:t>
                      </a:r>
                      <a:r>
                        <a:rPr sz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newsletters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676275" marR="265430" indent="-4095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Retell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from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character’s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perspective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6350" algn="ctr">
                        <a:lnSpc>
                          <a:spcPct val="100000"/>
                        </a:lnSpc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Document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makerspace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project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206375" algn="r">
                        <a:lnSpc>
                          <a:spcPct val="100000"/>
                        </a:lnSpc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Reflect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during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genius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hour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projects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70485" indent="-6667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Practice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commenting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giving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feedback 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peers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52475" marR="179705" indent="-5810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Capture stages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projects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art</a:t>
                      </a:r>
                      <a:r>
                        <a:rPr sz="4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science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685800" marR="104775" indent="-5810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Support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oral language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development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storytelling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695325" marR="79375" indent="-6096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Organize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share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digital creations</a:t>
                      </a:r>
                      <a:r>
                        <a:rPr sz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from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other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apps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695325" marR="73025" indent="-6286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Provide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choice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show</a:t>
                      </a:r>
                      <a:r>
                        <a:rPr sz="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what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they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know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352425" marR="127000" indent="-2190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Visit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learn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classrooms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around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world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via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Blogs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619125" marR="104775" indent="-5238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40" dirty="0">
                          <a:latin typeface="Arial"/>
                          <a:cs typeface="Arial"/>
                        </a:rPr>
                        <a:t>Empower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manage</a:t>
                      </a:r>
                      <a:r>
                        <a:rPr sz="4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workflow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independently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00729">
                <a:tc>
                  <a:txBody>
                    <a:bodyPr/>
                    <a:lstStyle/>
                    <a:p>
                      <a:pPr marR="698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2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Code </a:t>
                      </a:r>
                      <a:r>
                        <a:rPr sz="400" spc="5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Apple's </a:t>
                      </a:r>
                      <a:r>
                        <a:rPr sz="400" spc="5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Swift</a:t>
                      </a:r>
                      <a:r>
                        <a:rPr sz="400" spc="-4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Playgrounds.</a:t>
                      </a:r>
                      <a:endParaRPr sz="400" dirty="0">
                        <a:latin typeface="Arial"/>
                        <a:cs typeface="Arial"/>
                      </a:endParaRPr>
                    </a:p>
                    <a:p>
                      <a:pPr marR="6350"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400" spc="1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Save </a:t>
                      </a:r>
                      <a:r>
                        <a:rPr sz="400" spc="3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into</a:t>
                      </a:r>
                      <a:r>
                        <a:rPr sz="400" spc="-4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Seesaw.</a:t>
                      </a:r>
                      <a:endParaRPr sz="400" dirty="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590550" marR="559435" indent="-381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and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reader’s</a:t>
                      </a:r>
                      <a:r>
                        <a:rPr sz="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theater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314325" marR="203835" indent="-1143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40" dirty="0">
                          <a:latin typeface="Arial"/>
                          <a:cs typeface="Arial"/>
                        </a:rPr>
                        <a:t>Draw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self-portraits,app smash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Chatterpix,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goal!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819150" marR="83820" indent="-7334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Send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message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who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is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out 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sick.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428625" marR="193675" indent="-2381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Organize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genius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hour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resource</a:t>
                      </a:r>
                      <a:r>
                        <a:rPr sz="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students.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Links,</a:t>
                      </a:r>
                      <a:r>
                        <a:rPr sz="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videos,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5080" algn="ctr">
                        <a:lnSpc>
                          <a:spcPct val="100000"/>
                        </a:lnSpc>
                      </a:pPr>
                      <a:r>
                        <a:rPr sz="400" spc="45" dirty="0">
                          <a:latin typeface="Arial"/>
                          <a:cs typeface="Arial"/>
                        </a:rPr>
                        <a:t>Model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activity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18110" indent="-6286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quick screencasts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personalize  learning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130810" indent="-2952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App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smash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Book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Creator.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Save</a:t>
                      </a:r>
                      <a:r>
                        <a:rPr sz="4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 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or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PDF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333375" marR="273685" indent="-666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school-wide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makerspace.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Students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4445" algn="ctr">
                        <a:lnSpc>
                          <a:spcPct val="100000"/>
                        </a:lnSpc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Add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quick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note or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reminders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families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90575" marR="144780" indent="-6381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Make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interactive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bulletin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board </a:t>
                      </a:r>
                      <a:r>
                        <a:rPr sz="400" spc="65" dirty="0">
                          <a:latin typeface="Arial"/>
                          <a:cs typeface="Arial"/>
                        </a:rPr>
                        <a:t>w/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71525" marR="71120" indent="-6953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Encourage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self-reflection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through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390525" marR="81280" indent="-3048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Give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special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needs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voice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&amp;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tools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capture</a:t>
                      </a:r>
                      <a:r>
                        <a:rPr sz="4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strengths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95300" marR="98425" indent="-4000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green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screen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projects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</a:t>
                      </a:r>
                      <a:r>
                        <a:rPr sz="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DoInk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post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619125" marR="65405" indent="-5524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App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Smash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Tellagami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storytelling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or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word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work.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28625" marR="114935" indent="-323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your </a:t>
                      </a:r>
                      <a:r>
                        <a:rPr sz="400" spc="25" dirty="0">
                          <a:latin typeface="Arial"/>
                          <a:cs typeface="Arial"/>
                          <a:hlinkClick r:id="rId3"/>
                        </a:rPr>
                        <a:t>code.org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projects </a:t>
                      </a:r>
                      <a:r>
                        <a:rPr sz="400" spc="2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in</a:t>
                      </a:r>
                      <a:r>
                        <a:rPr sz="400" spc="-4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Seesaw  </a:t>
                      </a:r>
                      <a:r>
                        <a:rPr sz="400" spc="2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and teach </a:t>
                      </a:r>
                      <a:r>
                        <a:rPr sz="400" spc="30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your</a:t>
                      </a:r>
                      <a:r>
                        <a:rPr sz="400" spc="-5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solidFill>
                            <a:srgbClr val="2C2C2F"/>
                          </a:solidFill>
                          <a:latin typeface="Arial"/>
                          <a:cs typeface="Arial"/>
                        </a:rPr>
                        <a:t>parents!</a:t>
                      </a:r>
                      <a:endParaRPr sz="400" dirty="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438150" marR="71755" indent="-3619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Support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ELL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families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students.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Audio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record in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any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language.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book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trailers created in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iMovie.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R="952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reading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fluency.</a:t>
                      </a:r>
                      <a:endParaRPr sz="4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evaluate oral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reading.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Adobe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Spark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on</a:t>
                      </a:r>
                      <a:r>
                        <a:rPr sz="400" spc="-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485775" marR="167640" indent="-323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differentiated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spelling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words,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listen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&amp;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rec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02870" indent="-6477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40" dirty="0">
                          <a:latin typeface="Arial"/>
                          <a:cs typeface="Arial"/>
                        </a:rPr>
                        <a:t>Implement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after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school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clubs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  learning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666750" marR="141605" indent="-5334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links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resources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</a:t>
                      </a:r>
                      <a:r>
                        <a:rPr sz="400" spc="-2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parents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409575" marR="120014" indent="-2952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Read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Across America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share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favorite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books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438150" marR="98425" indent="-3333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Encourage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collaboration.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Show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how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 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worked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through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task.</a:t>
                      </a:r>
                      <a:endParaRPr sz="400" dirty="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155575" indent="-5905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Post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illustration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then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tell  about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it.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409575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talking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flashcards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428625" marR="236854" indent="-1905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links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Google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Forms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and/or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parents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600075" marR="61594" indent="-5334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Interact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authentic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world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around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-5" dirty="0">
                          <a:latin typeface="Arial"/>
                          <a:cs typeface="Arial"/>
                        </a:rPr>
                        <a:t>-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find 3D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shapes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important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memo to</a:t>
                      </a:r>
                      <a:r>
                        <a:rPr sz="4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families!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114300">
                        <a:lnSpc>
                          <a:spcPct val="100000"/>
                        </a:lnSpc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Capture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skills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during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physical</a:t>
                      </a:r>
                      <a:r>
                        <a:rPr sz="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education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00050" marR="182880" indent="-2190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safe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links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made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using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SafeShare.tv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266700" marR="211454" indent="-476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Practice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musical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instruments.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See 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growth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progress over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time!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323850" marR="86360" indent="-2381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Select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from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Google drive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 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audience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via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485775" marR="106680" indent="-3810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Maintain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connection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families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working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overseas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or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traveling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R="7620" algn="ctr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interview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expert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390525" marR="168910" indent="-2286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tutorials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Shadow</a:t>
                      </a:r>
                      <a:r>
                        <a:rPr sz="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Puppet 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EDU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next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year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504825" marR="172720" indent="-3429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5" dirty="0">
                          <a:latin typeface="Arial"/>
                          <a:cs typeface="Arial"/>
                        </a:rPr>
                        <a:t>Take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picture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your art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write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haiku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poem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about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it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542925" marR="175895" indent="-3619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Encourage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take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over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 weekly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newsletter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676275" marR="89535" indent="-5810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40" dirty="0">
                          <a:latin typeface="Arial"/>
                          <a:cs typeface="Arial"/>
                        </a:rPr>
                        <a:t>Write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notes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your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when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you’re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at 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workshop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80644">
                <a:tc>
                  <a:txBody>
                    <a:bodyPr/>
                    <a:lstStyle/>
                    <a:p>
                      <a:pPr marL="466725" marR="438784" indent="-285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AppSmash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w/ditty.com  for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creative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reminders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752475" marR="86360" indent="-6667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Invite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specials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teachers 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co-teachers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connect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676275" marR="161290" indent="-5238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Use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copy-edit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tool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complete  </a:t>
                      </a:r>
                      <a:r>
                        <a:rPr sz="400" spc="60" dirty="0">
                          <a:latin typeface="Arial"/>
                          <a:cs typeface="Arial"/>
                        </a:rPr>
                        <a:t>“exit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slips”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409575" marR="175895" indent="-2286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Video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difficult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concept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make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it 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available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review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409575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Record oral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counting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1:1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00050" marR="99060" indent="-2952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Screen-capture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Raz-Kids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reports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set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goals, share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parents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76200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skills and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view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progress over</a:t>
                      </a:r>
                      <a:r>
                        <a:rPr sz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time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619125" marR="81280" indent="-5334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Post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information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homework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have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peers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respond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723900" marR="76835" indent="-6477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“commercials” to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promote</a:t>
                      </a:r>
                      <a:r>
                        <a:rPr sz="400" spc="-1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events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at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school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514350" marR="104139" indent="-4095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Choose </a:t>
                      </a:r>
                      <a:r>
                        <a:rPr sz="400" spc="60" dirty="0">
                          <a:latin typeface="Arial"/>
                          <a:cs typeface="Arial"/>
                        </a:rPr>
                        <a:t>“Best </a:t>
                      </a:r>
                      <a:r>
                        <a:rPr sz="400" spc="70" dirty="0">
                          <a:latin typeface="Arial"/>
                          <a:cs typeface="Arial"/>
                        </a:rPr>
                        <a:t>work”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Put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60" dirty="0">
                          <a:latin typeface="Arial"/>
                          <a:cs typeface="Arial"/>
                        </a:rPr>
                        <a:t>“Best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of”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folder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reflection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304800" marR="200025" indent="-1143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App-smash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Shadow Puppet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“Guess </a:t>
                      </a:r>
                      <a:r>
                        <a:rPr sz="400" spc="70" dirty="0">
                          <a:latin typeface="Arial"/>
                          <a:cs typeface="Arial"/>
                        </a:rPr>
                        <a:t>My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Number”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457200" marR="122555" indent="-3429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photos or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parents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by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posting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“Everyone”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280644">
                <a:tc>
                  <a:txBody>
                    <a:bodyPr/>
                    <a:lstStyle/>
                    <a:p>
                      <a:pPr marL="809625" marR="111760" indent="-704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suite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built-in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drawing  tools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742950" marR="79375" indent="-6667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Follow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Flat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Stanley’s adventures over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summer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523875" marR="126364" indent="-3905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Capture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photos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of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physical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creations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&amp; 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“take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them</a:t>
                      </a:r>
                      <a:r>
                        <a:rPr sz="400" spc="-7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65" dirty="0">
                          <a:latin typeface="Arial"/>
                          <a:cs typeface="Arial"/>
                        </a:rPr>
                        <a:t>home”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485775" marR="263525" indent="-2190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folder just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common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websites.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Enter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links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476250" marR="129539" indent="-3429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how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print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out</a:t>
                      </a:r>
                      <a:r>
                        <a:rPr sz="400" spc="-9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419100" marR="139065" indent="-2762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Set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goals.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Update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progress every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nine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weeks.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Cheer</a:t>
                      </a:r>
                      <a:r>
                        <a:rPr sz="400" spc="-3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successes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171450" marR="121285" indent="-571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animal research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Doink,to</a:t>
                      </a:r>
                      <a:r>
                        <a:rPr sz="400" spc="-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Book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Creator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export 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as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1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609600" marR="74295" indent="-5334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Print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do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blended lesson in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classroom.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638175" marR="107314" indent="-5334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Showcase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student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work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via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Apple </a:t>
                      </a:r>
                      <a:r>
                        <a:rPr sz="400" spc="5" dirty="0">
                          <a:latin typeface="Arial"/>
                          <a:cs typeface="Arial"/>
                        </a:rPr>
                        <a:t>TV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or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SMARTboard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66725" marR="140970" indent="-323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Advertise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book.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Make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commercial 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70" dirty="0">
                          <a:latin typeface="Arial"/>
                          <a:cs typeface="Arial"/>
                        </a:rPr>
                        <a:t>“sell”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it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others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342900" marR="88265" indent="-2476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pen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pals.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Write,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pictures,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ask</a:t>
                      </a:r>
                      <a:r>
                        <a:rPr sz="400" spc="-4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questions.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tc>
                  <a:txBody>
                    <a:bodyPr/>
                    <a:lstStyle/>
                    <a:p>
                      <a:pPr marL="466725" marR="139065" indent="-323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State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learning goals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95" dirty="0">
                          <a:latin typeface="Arial"/>
                          <a:cs typeface="Arial"/>
                        </a:rPr>
                        <a:t>“I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can..”</a:t>
                      </a:r>
                      <a:r>
                        <a:rPr sz="400" spc="-114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show what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</a:t>
                      </a:r>
                      <a:r>
                        <a:rPr sz="400" spc="-8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know.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FCFF9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581025" marR="129539" indent="-4572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Share special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events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families</a:t>
                      </a:r>
                      <a:r>
                        <a:rPr sz="400" spc="-7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who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could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not</a:t>
                      </a:r>
                      <a:r>
                        <a:rPr sz="400" spc="-6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attend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209550" marR="210185" indent="-95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Promote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active learning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during</a:t>
                      </a:r>
                      <a:r>
                        <a:rPr sz="40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PD.  Create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class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share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examples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5"/>
                        </a:spcBef>
                      </a:pPr>
                      <a:endParaRPr sz="500">
                        <a:latin typeface="Times New Roman"/>
                        <a:cs typeface="Times New Roman"/>
                      </a:endParaRPr>
                    </a:p>
                    <a:p>
                      <a:pPr marL="276225">
                        <a:lnSpc>
                          <a:spcPct val="100000"/>
                        </a:lnSpc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folders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organize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work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3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tc>
                  <a:txBody>
                    <a:bodyPr/>
                    <a:lstStyle/>
                    <a:p>
                      <a:pPr marL="409575" marR="79375" indent="-3238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Send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letter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an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interactive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 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that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shares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post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A9FF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L="514350" marR="170815" indent="-3524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Video record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science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experiment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in  action. Reflect</a:t>
                      </a:r>
                      <a:r>
                        <a:rPr sz="400" spc="-5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after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428625" marR="123825" indent="-3143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0" dirty="0">
                          <a:latin typeface="Arial"/>
                          <a:cs typeface="Arial"/>
                        </a:rPr>
                        <a:t>Listen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stories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from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peers around</a:t>
                      </a:r>
                      <a:r>
                        <a:rPr sz="400" spc="-1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the  </a:t>
                      </a:r>
                      <a:r>
                        <a:rPr sz="400" spc="45" dirty="0">
                          <a:latin typeface="Arial"/>
                          <a:cs typeface="Arial"/>
                        </a:rPr>
                        <a:t>world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via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</a:t>
                      </a:r>
                      <a:r>
                        <a:rPr sz="400" spc="-8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Blogs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771525" marR="154940" indent="-60960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10" dirty="0">
                          <a:latin typeface="Arial"/>
                          <a:cs typeface="Arial"/>
                        </a:rPr>
                        <a:t>Read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aloud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story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narrate 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a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new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ending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tc>
                  <a:txBody>
                    <a:bodyPr/>
                    <a:lstStyle/>
                    <a:p>
                      <a:pPr marL="381000" marR="123825" indent="-2571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35" dirty="0">
                          <a:latin typeface="Arial"/>
                          <a:cs typeface="Arial"/>
                        </a:rPr>
                        <a:t>Add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Seesaw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QR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codes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books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you  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can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hear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peers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read</a:t>
                      </a:r>
                      <a:r>
                        <a:rPr sz="400" spc="-4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them.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6FB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  <a:tr h="223076">
                <a:tc>
                  <a:txBody>
                    <a:bodyPr/>
                    <a:lstStyle/>
                    <a:p>
                      <a:pPr marR="3175" algn="ctr">
                        <a:lnSpc>
                          <a:spcPct val="100000"/>
                        </a:lnSpc>
                        <a:spcBef>
                          <a:spcPts val="550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Rethink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paper/pencil</a:t>
                      </a:r>
                      <a:r>
                        <a:rPr sz="400" spc="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assessments.</a:t>
                      </a:r>
                      <a:endParaRPr sz="400">
                        <a:latin typeface="Arial"/>
                        <a:cs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45"/>
                        </a:spcBef>
                      </a:pPr>
                      <a:r>
                        <a:rPr sz="400" spc="15" dirty="0">
                          <a:latin typeface="Arial"/>
                          <a:cs typeface="Arial"/>
                        </a:rPr>
                        <a:t>Encourage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multiple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40" dirty="0">
                          <a:latin typeface="Arial"/>
                          <a:cs typeface="Arial"/>
                        </a:rPr>
                        <a:t>formats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7625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628650" marR="103505" indent="-52387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Use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video </a:t>
                      </a:r>
                      <a:r>
                        <a:rPr sz="400" spc="50" dirty="0">
                          <a:latin typeface="Arial"/>
                          <a:cs typeface="Arial"/>
                        </a:rPr>
                        <a:t>to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capture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communication</a:t>
                      </a:r>
                      <a:r>
                        <a:rPr sz="400" spc="-3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via 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sign</a:t>
                      </a:r>
                      <a:r>
                        <a:rPr sz="400" spc="-6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language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695325" marR="104139" indent="-590550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5" dirty="0">
                          <a:latin typeface="Arial"/>
                          <a:cs typeface="Arial"/>
                        </a:rPr>
                        <a:t>Build, </a:t>
                      </a:r>
                      <a:r>
                        <a:rPr sz="400" spc="35" dirty="0">
                          <a:latin typeface="Arial"/>
                          <a:cs typeface="Arial"/>
                        </a:rPr>
                        <a:t>test,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redesign. Capture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process</a:t>
                      </a:r>
                      <a:r>
                        <a:rPr sz="400" spc="-1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85" dirty="0">
                          <a:latin typeface="Arial"/>
                          <a:cs typeface="Arial"/>
                        </a:rPr>
                        <a:t>&amp;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reflections</a:t>
                      </a:r>
                      <a:endParaRPr sz="40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tc>
                  <a:txBody>
                    <a:bodyPr/>
                    <a:lstStyle/>
                    <a:p>
                      <a:pPr marL="295275" marR="212725" indent="-85725">
                        <a:lnSpc>
                          <a:spcPct val="105800"/>
                        </a:lnSpc>
                        <a:spcBef>
                          <a:spcPts val="505"/>
                        </a:spcBef>
                      </a:pPr>
                      <a:r>
                        <a:rPr sz="400" spc="20" dirty="0">
                          <a:latin typeface="Arial"/>
                          <a:cs typeface="Arial"/>
                        </a:rPr>
                        <a:t>Create </a:t>
                      </a:r>
                      <a:r>
                        <a:rPr sz="400" spc="25" dirty="0">
                          <a:latin typeface="Arial"/>
                          <a:cs typeface="Arial"/>
                        </a:rPr>
                        <a:t>narrated digital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stories</a:t>
                      </a:r>
                      <a:r>
                        <a:rPr sz="400" spc="-2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55" dirty="0">
                          <a:latin typeface="Arial"/>
                          <a:cs typeface="Arial"/>
                        </a:rPr>
                        <a:t>with  </a:t>
                      </a:r>
                      <a:r>
                        <a:rPr sz="400" spc="30" dirty="0">
                          <a:latin typeface="Arial"/>
                          <a:cs typeface="Arial"/>
                        </a:rPr>
                        <a:t>Shadow Puppet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EDU </a:t>
                      </a:r>
                      <a:r>
                        <a:rPr sz="400" spc="20" dirty="0">
                          <a:latin typeface="Arial"/>
                          <a:cs typeface="Arial"/>
                        </a:rPr>
                        <a:t>and</a:t>
                      </a:r>
                      <a:r>
                        <a:rPr sz="400" spc="-55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400" spc="15" dirty="0">
                          <a:latin typeface="Arial"/>
                          <a:cs typeface="Arial"/>
                        </a:rPr>
                        <a:t>save</a:t>
                      </a:r>
                      <a:endParaRPr sz="400" dirty="0">
                        <a:latin typeface="Arial"/>
                        <a:cs typeface="Arial"/>
                      </a:endParaRPr>
                    </a:p>
                  </a:txBody>
                  <a:tcPr marL="0" marR="0" marT="43728" marB="0">
                    <a:lnL w="9525">
                      <a:solidFill>
                        <a:srgbClr val="000000"/>
                      </a:solidFill>
                      <a:prstDash val="solid"/>
                    </a:lnL>
                    <a:lnR w="9525">
                      <a:solidFill>
                        <a:srgbClr val="000000"/>
                      </a:solidFill>
                      <a:prstDash val="solid"/>
                    </a:lnR>
                    <a:lnT w="9525">
                      <a:solidFill>
                        <a:srgbClr val="000000"/>
                      </a:solidFill>
                      <a:prstDash val="solid"/>
                    </a:lnT>
                    <a:lnB w="9525">
                      <a:solidFill>
                        <a:srgbClr val="000000"/>
                      </a:solidFill>
                      <a:prstDash val="solid"/>
                    </a:lnB>
                    <a:solidFill>
                      <a:srgbClr val="89F4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79892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534537"/>
            <a:ext cx="7766936" cy="4050836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/>
            </a:r>
            <a:br>
              <a:rPr lang="en-US" dirty="0" smtClean="0">
                <a:solidFill>
                  <a:schemeClr val="accent4"/>
                </a:solidFill>
              </a:rPr>
            </a:br>
            <a:r>
              <a:rPr lang="en-US" dirty="0">
                <a:solidFill>
                  <a:schemeClr val="accent4"/>
                </a:solidFill>
              </a:rPr>
              <a:t/>
            </a:r>
            <a:br>
              <a:rPr lang="en-US" dirty="0">
                <a:solidFill>
                  <a:schemeClr val="accent4"/>
                </a:solidFill>
              </a:rPr>
            </a:br>
            <a:r>
              <a:rPr lang="en-US" dirty="0" smtClean="0">
                <a:solidFill>
                  <a:schemeClr val="accent4"/>
                </a:solidFill>
              </a:rPr>
              <a:t>Seesaw is a digital portfolio that even the youngest of students can use to show what they are learning.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6157" y="3962400"/>
            <a:ext cx="3357121" cy="2514600"/>
          </a:xfrm>
          <a:prstGeom prst="rect">
            <a:avLst/>
          </a:prstGeom>
          <a:ln>
            <a:solidFill>
              <a:srgbClr val="FF0000">
                <a:alpha val="49000"/>
              </a:srgbClr>
            </a:solidFill>
          </a:ln>
          <a:effectLst>
            <a:glow rad="1054100">
              <a:schemeClr val="accent1">
                <a:alpha val="40000"/>
              </a:schemeClr>
            </a:glow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3431830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421960"/>
            <a:ext cx="7839940" cy="1521465"/>
          </a:xfrm>
        </p:spPr>
        <p:txBody>
          <a:bodyPr>
            <a:noAutofit/>
          </a:bodyPr>
          <a:lstStyle/>
          <a:p>
            <a:r>
              <a:rPr lang="en-US" sz="4000" dirty="0" smtClean="0">
                <a:solidFill>
                  <a:schemeClr val="accent4"/>
                </a:solidFill>
              </a:rPr>
              <a:t>Seesaw has both a website and an app. It is easy to get started!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2600" y="2133600"/>
            <a:ext cx="5708245" cy="428118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916140" y="3710112"/>
            <a:ext cx="32852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w</a:t>
            </a:r>
            <a:r>
              <a:rPr lang="en-US" sz="3200" dirty="0" smtClean="0"/>
              <a:t>eb.seesaw.me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359715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3482" y="203685"/>
            <a:ext cx="8817793" cy="1881603"/>
          </a:xfrm>
        </p:spPr>
        <p:txBody>
          <a:bodyPr/>
          <a:lstStyle/>
          <a:p>
            <a:r>
              <a:rPr lang="en-US" dirty="0" smtClean="0">
                <a:solidFill>
                  <a:schemeClr val="accent4"/>
                </a:solidFill>
              </a:rPr>
              <a:t>Seesaw allows students to</a:t>
            </a:r>
          </a:p>
          <a:p>
            <a:r>
              <a:rPr lang="en-US" dirty="0" smtClean="0">
                <a:solidFill>
                  <a:schemeClr val="accent4"/>
                </a:solidFill>
              </a:rPr>
              <a:t>document their learning.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8154" y="2329727"/>
            <a:ext cx="5688447" cy="4266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4432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3914" y="698349"/>
            <a:ext cx="7972812" cy="2778844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chemeClr val="accent4"/>
                </a:solidFill>
              </a:rPr>
              <a:t>Students can scan a QR      code that is created just for your </a:t>
            </a:r>
            <a:r>
              <a:rPr lang="en-US" dirty="0" smtClean="0">
                <a:solidFill>
                  <a:schemeClr val="accent4"/>
                </a:solidFill>
              </a:rPr>
              <a:t>class 😊</a:t>
            </a:r>
            <a:endParaRPr lang="en-US" dirty="0"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7145" y="3594344"/>
            <a:ext cx="2994150" cy="2959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98297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1833" y="226968"/>
            <a:ext cx="8234312" cy="4392600"/>
          </a:xfrm>
        </p:spPr>
        <p:txBody>
          <a:bodyPr/>
          <a:lstStyle/>
          <a:p>
            <a:pPr algn="l"/>
            <a:r>
              <a:rPr lang="en-US" sz="3600" dirty="0" smtClean="0">
                <a:solidFill>
                  <a:schemeClr val="accent4"/>
                </a:solidFill>
              </a:rPr>
              <a:t>Just click on your name and the screen will slide to your right. At the top of the screen you will see a QR code. Click on the code to access the camera and students can </a:t>
            </a:r>
          </a:p>
          <a:p>
            <a:pPr algn="l"/>
            <a:r>
              <a:rPr lang="en-US" sz="3600" dirty="0">
                <a:solidFill>
                  <a:schemeClr val="accent4"/>
                </a:solidFill>
              </a:rPr>
              <a:t>g</a:t>
            </a:r>
            <a:r>
              <a:rPr lang="en-US" sz="3600" dirty="0" smtClean="0">
                <a:solidFill>
                  <a:schemeClr val="accent4"/>
                </a:solidFill>
              </a:rPr>
              <a:t>et into Seesaw </a:t>
            </a:r>
          </a:p>
          <a:p>
            <a:pPr algn="l"/>
            <a:r>
              <a:rPr lang="en-US" sz="3600" dirty="0" smtClean="0">
                <a:solidFill>
                  <a:schemeClr val="accent4"/>
                </a:solidFill>
              </a:rPr>
              <a:t>by scanning your </a:t>
            </a:r>
          </a:p>
          <a:p>
            <a:pPr algn="l"/>
            <a:r>
              <a:rPr lang="en-US" sz="3600" dirty="0" smtClean="0">
                <a:solidFill>
                  <a:schemeClr val="accent4"/>
                </a:solidFill>
              </a:rPr>
              <a:t>class QR Code.</a:t>
            </a:r>
            <a:endParaRPr lang="en-US" sz="3600" dirty="0">
              <a:solidFill>
                <a:schemeClr val="accent4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0528" y="2575034"/>
            <a:ext cx="5452090" cy="4089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17662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296" y="231952"/>
            <a:ext cx="8099009" cy="607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2037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6800" y="-152400"/>
            <a:ext cx="7924800" cy="1951102"/>
          </a:xfrm>
        </p:spPr>
        <p:txBody>
          <a:bodyPr/>
          <a:lstStyle/>
          <a:p>
            <a:pPr algn="l"/>
            <a:r>
              <a:rPr lang="en-US" sz="4000" dirty="0" smtClean="0">
                <a:solidFill>
                  <a:schemeClr val="accent4"/>
                </a:solidFill>
              </a:rPr>
              <a:t>You can browse the work of just one student, or your entire class.</a:t>
            </a:r>
            <a:endParaRPr lang="en-US" sz="4000" dirty="0">
              <a:solidFill>
                <a:schemeClr val="accent4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103502"/>
            <a:ext cx="6187000" cy="43434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315200" y="2667000"/>
            <a:ext cx="23622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chemeClr val="accent4"/>
                </a:solidFill>
              </a:rPr>
              <a:t>Folders are a great way to organize their work.</a:t>
            </a:r>
            <a:endParaRPr lang="en-US" sz="2800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586969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3666066" cy="3962400"/>
          </a:xfrm>
        </p:spPr>
        <p:txBody>
          <a:bodyPr>
            <a:noAutofit/>
          </a:bodyPr>
          <a:lstStyle/>
          <a:p>
            <a:pPr algn="ctr"/>
            <a:r>
              <a:rPr lang="en-US" sz="4400" dirty="0" smtClean="0">
                <a:solidFill>
                  <a:schemeClr val="accent4"/>
                </a:solidFill>
              </a:rPr>
              <a:t>Students can complete an assignment at home with the help of a parent.</a:t>
            </a:r>
            <a:endParaRPr lang="en-US" sz="4400" dirty="0">
              <a:solidFill>
                <a:schemeClr val="accent4"/>
              </a:solidFill>
            </a:endParaRPr>
          </a:p>
        </p:txBody>
      </p:sp>
      <p:pic>
        <p:nvPicPr>
          <p:cNvPr id="4" name="BF video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1219200"/>
            <a:ext cx="2616201" cy="4645323"/>
          </a:xfrm>
        </p:spPr>
      </p:pic>
    </p:spTree>
    <p:extLst>
      <p:ext uri="{BB962C8B-B14F-4D97-AF65-F5344CB8AC3E}">
        <p14:creationId xmlns:p14="http://schemas.microsoft.com/office/powerpoint/2010/main" val="25325067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Facet_16x9</Template>
  <TotalTime>366</TotalTime>
  <Words>1089</Words>
  <Application>Microsoft Office PowerPoint</Application>
  <PresentationFormat>Widescreen</PresentationFormat>
  <Paragraphs>146</Paragraphs>
  <Slides>15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Times New Roman</vt:lpstr>
      <vt:lpstr>Trebuchet MS</vt:lpstr>
      <vt:lpstr>Wingdings 3</vt:lpstr>
      <vt:lpstr>Facet</vt:lpstr>
      <vt:lpstr>PowerPoint Presentation</vt:lpstr>
      <vt:lpstr>        Seesaw is a digital portfolio that even the youngest of students can use to show what they are learning.</vt:lpstr>
      <vt:lpstr>Seesaw has both a website and an app. It is easy to get started! </vt:lpstr>
      <vt:lpstr>Seesaw allows students to document their learning.</vt:lpstr>
      <vt:lpstr>Students can scan a QR      code that is created just for your class 😊</vt:lpstr>
      <vt:lpstr>Just click on your name and the screen will slide to your right. At the top of the screen you will see a QR code. Click on the code to access the camera and students can  get into Seesaw  by scanning your  class QR Code.</vt:lpstr>
      <vt:lpstr>PowerPoint Presentation</vt:lpstr>
      <vt:lpstr>You can browse the work of just one student, or your entire class.</vt:lpstr>
      <vt:lpstr>Students can complete an assignment at home with the help of a parent.</vt:lpstr>
      <vt:lpstr>They can complete an assignment within Seesaw.</vt:lpstr>
      <vt:lpstr>Students can also take a picture of their work and post it to their page.</vt:lpstr>
      <vt:lpstr>PowerPoint Presentation</vt:lpstr>
      <vt:lpstr>Parents, peers and even other classrooms, allows students to have an authentic audience and allow students to receive feedback.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Jamie</dc:creator>
  <cp:lastModifiedBy>Keenan, Jamie</cp:lastModifiedBy>
  <cp:revision>69</cp:revision>
  <dcterms:created xsi:type="dcterms:W3CDTF">2016-11-28T01:56:54Z</dcterms:created>
  <dcterms:modified xsi:type="dcterms:W3CDTF">2016-11-28T18:10:10Z</dcterms:modified>
</cp:coreProperties>
</file>